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s/slide76.xml" ContentType="application/vnd.openxmlformats-officedocument.presentationml.slide+xml"/>
  <Override PartName="/ppt/slides/slide94.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83.xml" ContentType="application/vnd.openxmlformats-officedocument.presentationml.slide+xml"/>
  <Override PartName="/ppt/slideLayouts/slideLayout6.xml" ContentType="application/vnd.openxmlformats-officedocument.presentationml.slideLayout+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notesSlides/notesSlide12.xml" ContentType="application/vnd.openxmlformats-officedocument.presentationml.notesSlide+xml"/>
  <Override PartName="/ppt/slides/slide99.xml" ContentType="application/vnd.openxmlformats-officedocument.presentationml.slide+xml"/>
  <Override PartName="/ppt/notesSlides/notesSlide7.xml" ContentType="application/vnd.openxmlformats-officedocument.presentationml.notesSlide+xml"/>
  <Override PartName="/ppt/slides/slide9.xml" ContentType="application/vnd.openxmlformats-officedocument.presentationml.slide+xml"/>
  <Override PartName="/ppt/slides/slide59.xml" ContentType="application/vnd.openxmlformats-officedocument.presentationml.slide+xml"/>
  <Override PartName="/ppt/slides/slide77.xml" ContentType="application/vnd.openxmlformats-officedocument.presentationml.slide+xml"/>
  <Override PartName="/ppt/slides/slide88.xml" ContentType="application/vnd.openxmlformats-officedocument.presentationml.slide+xml"/>
  <Override PartName="/ppt/viewProps.xml" ContentType="application/vnd.openxmlformats-officedocument.presentationml.viewProp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s/slide66.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95.xml" ContentType="application/vnd.openxmlformats-officedocument.presentationml.slide+xml"/>
  <Override PartName="/ppt/notesSlides/notesSlide1.xml" ContentType="application/vnd.openxmlformats-officedocument.presentationml.notesSlide+xml"/>
  <Override PartName="/ppt/notesSlides/notesSlide3.xml" ContentType="application/vnd.openxmlformats-officedocument.presentationml.notesSlide+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slides/slide64.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93.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Override PartName="/ppt/slides/slide71.xml" ContentType="application/vnd.openxmlformats-officedocument.presentationml.slide+xml"/>
  <Override PartName="/ppt/slides/slide80.xml" ContentType="application/vnd.openxmlformats-officedocument.presentationml.slide+xml"/>
  <Override PartName="/ppt/slides/slide82.xml" ContentType="application/vnd.openxmlformats-officedocument.presentationml.slide+xml"/>
  <Override PartName="/ppt/slides/slide91.xml" ContentType="application/vnd.openxmlformats-officedocument.presentationml.slide+xml"/>
  <Override PartName="/ppt/slideLayouts/slideLayout3.xml" ContentType="application/vnd.openxmlformats-officedocument.presentationml.slideLayout+xml"/>
  <Default Extension="jpeg" ContentType="image/jpeg"/>
  <Default Extension="emf" ContentType="image/x-emf"/>
  <Override PartName="/ppt/notesSlides/notesSlide17.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notesSlides/notesSlide13.xml" ContentType="application/vnd.openxmlformats-officedocument.presentationml.notesSlide+xml"/>
  <Override PartName="/ppt/notesSlides/notesSlide8.xml" ContentType="application/vnd.openxmlformats-officedocument.presentationml.notesSlide+xml"/>
  <Default Extension="gif" ContentType="image/gif"/>
  <Override PartName="/ppt/notesSlides/notesSlide11.xml" ContentType="application/vnd.openxmlformats-officedocument.presentationml.notesSlide+xml"/>
  <Override PartName="/ppt/notesSlides/notesSlide20.xml" ContentType="application/vnd.openxmlformats-officedocument.presentationml.notesSlide+xml"/>
  <Override PartName="/ppt/slides/slide89.xml" ContentType="application/vnd.openxmlformats-officedocument.presentationml.slide+xml"/>
  <Override PartName="/ppt/slides/slide98.xml" ContentType="application/vnd.openxmlformats-officedocument.presentationml.slide+xml"/>
  <Override PartName="/ppt/notesSlides/notesSlide6.xml" ContentType="application/vnd.openxmlformats-officedocument.presentationml.notesSlide+xml"/>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slides/slide78.xml" ContentType="application/vnd.openxmlformats-officedocument.presentationml.slide+xml"/>
  <Override PartName="/ppt/slides/slide87.xml" ContentType="application/vnd.openxmlformats-officedocument.presentationml.slide+xml"/>
  <Override PartName="/ppt/slides/slide96.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s/slide92.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slides/slide100.xml" ContentType="application/vnd.openxmlformats-officedocument.presentationml.slide+xml"/>
  <Override PartName="/ppt/notesSlides/notesSlide18.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slides/slide12.xml" ContentType="application/vnd.openxmlformats-officedocument.presentationml.slide+xml"/>
  <Override PartName="/ppt/slides/slide30.xml" ContentType="application/vnd.openxmlformats-officedocument.presentationml.slide+xml"/>
  <Override PartName="/ppt/notesSlides/notesSlide14.xml" ContentType="application/vnd.openxmlformats-officedocument.presentationml.notesSl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slides/slide79.xml" ContentType="application/vnd.openxmlformats-officedocument.presentationml.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68.xml" ContentType="application/vnd.openxmlformats-officedocument.presentationml.slide+xml"/>
  <Override PartName="/ppt/slides/slide97.xml" ContentType="application/vnd.openxmlformats-officedocument.presentationml.slide+xml"/>
  <Override PartName="/ppt/notesSlides/notesSlide5.xml" ContentType="application/vnd.openxmlformats-officedocument.presentationml.notesSlid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trictFirstAndLastChars="0" saveSubsetFonts="1" autoCompressPictures="0">
  <p:sldMasterIdLst>
    <p:sldMasterId id="2147483653" r:id="rId1"/>
  </p:sldMasterIdLst>
  <p:notesMasterIdLst>
    <p:notesMasterId r:id="rId102"/>
  </p:notesMasterIdLst>
  <p:sldIdLst>
    <p:sldId id="256" r:id="rId2"/>
    <p:sldId id="257" r:id="rId3"/>
    <p:sldId id="258" r:id="rId4"/>
    <p:sldId id="259" r:id="rId5"/>
    <p:sldId id="260" r:id="rId6"/>
    <p:sldId id="261" r:id="rId7"/>
    <p:sldId id="262" r:id="rId8"/>
    <p:sldId id="264" r:id="rId9"/>
    <p:sldId id="265" r:id="rId10"/>
    <p:sldId id="387" r:id="rId11"/>
    <p:sldId id="266" r:id="rId12"/>
    <p:sldId id="271" r:id="rId13"/>
    <p:sldId id="290" r:id="rId14"/>
    <p:sldId id="291" r:id="rId15"/>
    <p:sldId id="292" r:id="rId16"/>
    <p:sldId id="272" r:id="rId17"/>
    <p:sldId id="274" r:id="rId18"/>
    <p:sldId id="324" r:id="rId19"/>
    <p:sldId id="325" r:id="rId20"/>
    <p:sldId id="326" r:id="rId21"/>
    <p:sldId id="308" r:id="rId22"/>
    <p:sldId id="327" r:id="rId23"/>
    <p:sldId id="328" r:id="rId24"/>
    <p:sldId id="329" r:id="rId25"/>
    <p:sldId id="330" r:id="rId26"/>
    <p:sldId id="331" r:id="rId27"/>
    <p:sldId id="356" r:id="rId28"/>
    <p:sldId id="357" r:id="rId29"/>
    <p:sldId id="358" r:id="rId30"/>
    <p:sldId id="359" r:id="rId31"/>
    <p:sldId id="360" r:id="rId32"/>
    <p:sldId id="361" r:id="rId33"/>
    <p:sldId id="332" r:id="rId34"/>
    <p:sldId id="333" r:id="rId35"/>
    <p:sldId id="334" r:id="rId36"/>
    <p:sldId id="335" r:id="rId37"/>
    <p:sldId id="336" r:id="rId38"/>
    <p:sldId id="337" r:id="rId39"/>
    <p:sldId id="338" r:id="rId40"/>
    <p:sldId id="339" r:id="rId41"/>
    <p:sldId id="341" r:id="rId42"/>
    <p:sldId id="342" r:id="rId43"/>
    <p:sldId id="343" r:id="rId44"/>
    <p:sldId id="344" r:id="rId45"/>
    <p:sldId id="345" r:id="rId46"/>
    <p:sldId id="346" r:id="rId47"/>
    <p:sldId id="347" r:id="rId48"/>
    <p:sldId id="348" r:id="rId49"/>
    <p:sldId id="349" r:id="rId50"/>
    <p:sldId id="350" r:id="rId51"/>
    <p:sldId id="351" r:id="rId52"/>
    <p:sldId id="362" r:id="rId53"/>
    <p:sldId id="363" r:id="rId54"/>
    <p:sldId id="364" r:id="rId55"/>
    <p:sldId id="365" r:id="rId56"/>
    <p:sldId id="366" r:id="rId57"/>
    <p:sldId id="367" r:id="rId58"/>
    <p:sldId id="368" r:id="rId59"/>
    <p:sldId id="369" r:id="rId60"/>
    <p:sldId id="400" r:id="rId61"/>
    <p:sldId id="388" r:id="rId62"/>
    <p:sldId id="389" r:id="rId63"/>
    <p:sldId id="390" r:id="rId64"/>
    <p:sldId id="391" r:id="rId65"/>
    <p:sldId id="392" r:id="rId66"/>
    <p:sldId id="393" r:id="rId67"/>
    <p:sldId id="394" r:id="rId68"/>
    <p:sldId id="395" r:id="rId69"/>
    <p:sldId id="396" r:id="rId70"/>
    <p:sldId id="397" r:id="rId71"/>
    <p:sldId id="398" r:id="rId72"/>
    <p:sldId id="399" r:id="rId73"/>
    <p:sldId id="370" r:id="rId74"/>
    <p:sldId id="371" r:id="rId75"/>
    <p:sldId id="372" r:id="rId76"/>
    <p:sldId id="373" r:id="rId77"/>
    <p:sldId id="374" r:id="rId78"/>
    <p:sldId id="375" r:id="rId79"/>
    <p:sldId id="376" r:id="rId80"/>
    <p:sldId id="377" r:id="rId81"/>
    <p:sldId id="378" r:id="rId82"/>
    <p:sldId id="379" r:id="rId83"/>
    <p:sldId id="380" r:id="rId84"/>
    <p:sldId id="381" r:id="rId85"/>
    <p:sldId id="382" r:id="rId86"/>
    <p:sldId id="383" r:id="rId87"/>
    <p:sldId id="384" r:id="rId88"/>
    <p:sldId id="385" r:id="rId89"/>
    <p:sldId id="401" r:id="rId90"/>
    <p:sldId id="402" r:id="rId91"/>
    <p:sldId id="403" r:id="rId92"/>
    <p:sldId id="404" r:id="rId93"/>
    <p:sldId id="386" r:id="rId94"/>
    <p:sldId id="352" r:id="rId95"/>
    <p:sldId id="353" r:id="rId96"/>
    <p:sldId id="354" r:id="rId97"/>
    <p:sldId id="355" r:id="rId98"/>
    <p:sldId id="287" r:id="rId99"/>
    <p:sldId id="288" r:id="rId100"/>
    <p:sldId id="289" r:id="rId101"/>
  </p:sldIdLst>
  <p:sldSz cx="10160000" cy="7620000"/>
  <p:notesSz cx="7620000" cy="10160000"/>
  <p:defaultTex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90651C3A-4460-11DB-9652-00E08161165F}"/>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p:cViewPr varScale="1">
        <p:scale>
          <a:sx n="65" d="100"/>
          <a:sy n="65" d="100"/>
        </p:scale>
        <p:origin x="-1110" y="-108"/>
      </p:cViewPr>
      <p:guideLst>
        <p:guide orient="horz" pos="2400"/>
        <p:guide pos="320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1"/>
        <p:cNvGrpSpPr/>
        <p:nvPr/>
      </p:nvGrpSpPr>
      <p:grpSpPr>
        <a:xfrm>
          <a:off x="0" y="0"/>
          <a:ext cx="0" cy="0"/>
          <a:chOff x="0" y="0"/>
          <a:chExt cx="0" cy="0"/>
        </a:xfrm>
      </p:grpSpPr>
      <p:sp>
        <p:nvSpPr>
          <p:cNvPr id="2" name="Shape 2"/>
          <p:cNvSpPr>
            <a:spLocks noGrp="1" noRot="1" noChangeAspect="1"/>
          </p:cNvSpPr>
          <p:nvPr>
            <p:ph type="sldImg" idx="2"/>
          </p:nvPr>
        </p:nvSpPr>
        <p:spPr>
          <a:xfrm>
            <a:off x="1270250" y="762000"/>
            <a:ext cx="5080250" cy="3809999"/>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3" name="Shape 3"/>
          <p:cNvSpPr txBox="1">
            <a:spLocks noGrp="1"/>
          </p:cNvSpPr>
          <p:nvPr>
            <p:ph type="body" idx="1"/>
          </p:nvPr>
        </p:nvSpPr>
        <p:spPr>
          <a:xfrm>
            <a:off x="762000" y="4826000"/>
            <a:ext cx="6096000" cy="4572000"/>
          </a:xfrm>
          <a:prstGeom prst="rect">
            <a:avLst/>
          </a:prstGeom>
          <a:noFill/>
          <a:ln>
            <a:noFill/>
          </a:ln>
        </p:spPr>
        <p:txBody>
          <a:bodyPr lIns="91425" tIns="91425" rIns="91425" bIns="91425" anchor="t" anchorCtr="0"/>
          <a:lstStyle>
            <a:lvl1pPr>
              <a:spcBef>
                <a:spcPts val="0"/>
              </a:spcBef>
              <a:defRPr sz="1100"/>
            </a:lvl1pPr>
            <a:lvl2pPr>
              <a:spcBef>
                <a:spcPts val="0"/>
              </a:spcBef>
              <a:defRPr sz="1100"/>
            </a:lvl2pPr>
            <a:lvl3pPr>
              <a:spcBef>
                <a:spcPts val="0"/>
              </a:spcBef>
              <a:defRPr sz="1100"/>
            </a:lvl3pPr>
            <a:lvl4pPr>
              <a:spcBef>
                <a:spcPts val="0"/>
              </a:spcBef>
              <a:defRPr sz="1100"/>
            </a:lvl4pPr>
            <a:lvl5pPr>
              <a:spcBef>
                <a:spcPts val="0"/>
              </a:spcBef>
              <a:defRPr sz="1100"/>
            </a:lvl5pPr>
            <a:lvl6pPr>
              <a:spcBef>
                <a:spcPts val="0"/>
              </a:spcBef>
              <a:defRPr sz="1100"/>
            </a:lvl6pPr>
            <a:lvl7pPr>
              <a:spcBef>
                <a:spcPts val="0"/>
              </a:spcBef>
              <a:defRPr sz="1100"/>
            </a:lvl7pPr>
            <a:lvl8pPr>
              <a:spcBef>
                <a:spcPts val="0"/>
              </a:spcBef>
              <a:defRPr sz="1100"/>
            </a:lvl8pPr>
            <a:lvl9pPr>
              <a:spcBef>
                <a:spcPts val="0"/>
              </a:spcBef>
              <a:defRPr sz="1100"/>
            </a:lvl9pPr>
          </a:lstStyle>
          <a:p>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
        <p:cNvGrpSpPr/>
        <p:nvPr/>
      </p:nvGrpSpPr>
      <p:grpSpPr>
        <a:xfrm>
          <a:off x="0" y="0"/>
          <a:ext cx="0" cy="0"/>
          <a:chOff x="0" y="0"/>
          <a:chExt cx="0" cy="0"/>
        </a:xfrm>
      </p:grpSpPr>
      <p:sp>
        <p:nvSpPr>
          <p:cNvPr id="23" name="Shape 23"/>
          <p:cNvSpPr>
            <a:spLocks noGrp="1" noRot="1" noChangeAspect="1"/>
          </p:cNvSpPr>
          <p:nvPr>
            <p:ph type="sldImg" idx="2"/>
          </p:nvPr>
        </p:nvSpPr>
        <p:spPr>
          <a:xfrm>
            <a:off x="1270000" y="762000"/>
            <a:ext cx="5080000" cy="3810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4" name="Shape 24"/>
          <p:cNvSpPr txBox="1">
            <a:spLocks noGrp="1"/>
          </p:cNvSpPr>
          <p:nvPr>
            <p:ph type="body" idx="1"/>
          </p:nvPr>
        </p:nvSpPr>
        <p:spPr>
          <a:xfrm>
            <a:off x="762000" y="4826000"/>
            <a:ext cx="6096000" cy="4572000"/>
          </a:xfrm>
          <a:prstGeom prst="rect">
            <a:avLst/>
          </a:prstGeom>
        </p:spPr>
        <p:txBody>
          <a:bodyPr lIns="91425" tIns="91425" rIns="91425" bIns="91425" anchor="t" anchorCtr="0">
            <a:normAutofit/>
          </a:bodyPr>
          <a:lstStyle/>
          <a:p>
            <a:pPr>
              <a:spcBef>
                <a:spcPts val="0"/>
              </a:spcBef>
              <a:buNone/>
            </a:pPr>
            <a:endParaRPr sz="1466"/>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Shape 102"/>
          <p:cNvSpPr>
            <a:spLocks noGrp="1" noRot="1" noChangeAspect="1"/>
          </p:cNvSpPr>
          <p:nvPr>
            <p:ph type="sldImg" idx="2"/>
          </p:nvPr>
        </p:nvSpPr>
        <p:spPr>
          <a:xfrm>
            <a:off x="1270000" y="762000"/>
            <a:ext cx="5080000" cy="3810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03" name="Shape 103"/>
          <p:cNvSpPr txBox="1">
            <a:spLocks noGrp="1"/>
          </p:cNvSpPr>
          <p:nvPr>
            <p:ph type="body" idx="1"/>
          </p:nvPr>
        </p:nvSpPr>
        <p:spPr>
          <a:xfrm>
            <a:off x="762000" y="4826000"/>
            <a:ext cx="6096000" cy="4572000"/>
          </a:xfrm>
          <a:prstGeom prst="rect">
            <a:avLst/>
          </a:prstGeom>
        </p:spPr>
        <p:txBody>
          <a:bodyPr lIns="91425" tIns="91425" rIns="91425" bIns="91425" anchor="t" anchorCtr="0">
            <a:normAutofit/>
          </a:bodyPr>
          <a:lstStyle/>
          <a:p>
            <a:pPr>
              <a:spcBef>
                <a:spcPts val="0"/>
              </a:spcBef>
              <a:buNone/>
            </a:pPr>
            <a:endParaRPr sz="1466"/>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Shape 144"/>
          <p:cNvSpPr>
            <a:spLocks noGrp="1" noRot="1" noChangeAspect="1"/>
          </p:cNvSpPr>
          <p:nvPr>
            <p:ph type="sldImg" idx="2"/>
          </p:nvPr>
        </p:nvSpPr>
        <p:spPr>
          <a:xfrm>
            <a:off x="1270000" y="762000"/>
            <a:ext cx="5080000" cy="3810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45" name="Shape 145"/>
          <p:cNvSpPr txBox="1">
            <a:spLocks noGrp="1"/>
          </p:cNvSpPr>
          <p:nvPr>
            <p:ph type="body" idx="1"/>
          </p:nvPr>
        </p:nvSpPr>
        <p:spPr>
          <a:xfrm>
            <a:off x="762000" y="4826000"/>
            <a:ext cx="6096000" cy="4572000"/>
          </a:xfrm>
          <a:prstGeom prst="rect">
            <a:avLst/>
          </a:prstGeom>
        </p:spPr>
        <p:txBody>
          <a:bodyPr lIns="91425" tIns="91425" rIns="91425" bIns="91425" anchor="t" anchorCtr="0">
            <a:normAutofit/>
          </a:bodyPr>
          <a:lstStyle/>
          <a:p>
            <a:pPr>
              <a:spcBef>
                <a:spcPts val="0"/>
              </a:spcBef>
              <a:buNone/>
            </a:pPr>
            <a:endParaRPr sz="1466"/>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a:spLocks noGrp="1" noChangeArrowheads="1"/>
          </p:cNvSpPr>
          <p:nvPr>
            <p:ph type="sldNum" sz="quarter" idx="5"/>
          </p:nvPr>
        </p:nvSpPr>
        <p:spPr>
          <a:xfrm>
            <a:off x="4316237" y="9650237"/>
            <a:ext cx="3302000" cy="508000"/>
          </a:xfrm>
          <a:prstGeom prst="rect">
            <a:avLst/>
          </a:prstGeom>
          <a:noFill/>
        </p:spPr>
        <p:txBody>
          <a:bodyPr lIns="101599" tIns="50799" rIns="101599" bIns="50799"/>
          <a:lstStyle/>
          <a:p>
            <a:pPr defTabSz="1014300"/>
            <a:fld id="{0533F6D0-62A0-45A0-8E63-0AD4A63233EA}" type="slidenum">
              <a:rPr lang="en-US" altLang="en-US" smtClean="0">
                <a:latin typeface="Arial" pitchFamily="34" charset="0"/>
              </a:rPr>
              <a:pPr defTabSz="1014300"/>
              <a:t>12</a:t>
            </a:fld>
            <a:endParaRPr lang="en-US" altLang="en-US" dirty="0" smtClean="0">
              <a:latin typeface="Arial" pitchFamily="34" charset="0"/>
            </a:endParaRPr>
          </a:p>
        </p:txBody>
      </p:sp>
      <p:sp>
        <p:nvSpPr>
          <p:cNvPr id="64515" name="Rectangle 2"/>
          <p:cNvSpPr>
            <a:spLocks noRot="1" noChangeArrowheads="1" noTextEdit="1"/>
          </p:cNvSpPr>
          <p:nvPr>
            <p:ph type="sldImg"/>
          </p:nvPr>
        </p:nvSpPr>
        <p:spPr>
          <a:xfrm>
            <a:off x="1270000" y="762000"/>
            <a:ext cx="5080000" cy="3810000"/>
          </a:xfrm>
          <a:ln/>
        </p:spPr>
      </p:sp>
      <p:sp>
        <p:nvSpPr>
          <p:cNvPr id="64516" name="Rectangle 3"/>
          <p:cNvSpPr>
            <a:spLocks noGrp="1" noChangeArrowheads="1"/>
          </p:cNvSpPr>
          <p:nvPr>
            <p:ph type="body" idx="1"/>
          </p:nvPr>
        </p:nvSpPr>
        <p:spPr>
          <a:noFill/>
          <a:ln/>
        </p:spPr>
        <p:txBody>
          <a:bodyPr/>
          <a:lstStyle/>
          <a:p>
            <a:pPr eaLnBrk="1" hangingPunct="1"/>
            <a:r>
              <a:rPr lang="en-US" altLang="en-US" smtClean="0">
                <a:latin typeface="Arial" pitchFamily="34" charset="0"/>
              </a:rPr>
              <a:t>The microcontroller is the rectangular-shaped chip, the ATmega328 (dual-inline package, DIP, shown here but surface-mount versions are available and more commonly used for cost reasons). Arduino comprises more than just the microcontroller.</a:t>
            </a:r>
          </a:p>
          <a:p>
            <a:pPr eaLnBrk="1" hangingPunct="1"/>
            <a:endParaRPr lang="en-US" altLang="en-US" smtClean="0">
              <a:latin typeface="Arial" pitchFamily="34" charset="0"/>
            </a:endParaRPr>
          </a:p>
          <a:p>
            <a:pPr eaLnBrk="1" hangingPunct="1"/>
            <a:r>
              <a:rPr lang="en-US" altLang="en-US" smtClean="0">
                <a:latin typeface="Arial" pitchFamily="34" charset="0"/>
              </a:rPr>
              <a:t>Where do you go to get the details on the operation of the microcontroller? The DATA SHEET. (Show the ATmega328 data sheet).</a:t>
            </a:r>
          </a:p>
          <a:p>
            <a:pPr eaLnBrk="1" hangingPunct="1"/>
            <a:endParaRPr lang="en-US" altLang="en-US" smtClean="0">
              <a:latin typeface="Arial" pitchFamily="34" charset="0"/>
            </a:endParaRPr>
          </a:p>
          <a:p>
            <a:pPr eaLnBrk="1" hangingPunct="1"/>
            <a:r>
              <a:rPr lang="en-US" altLang="en-US" smtClean="0">
                <a:latin typeface="Arial" pitchFamily="34" charset="0"/>
              </a:rPr>
              <a:t>Most of the pins have multiple functions. Note the numbering scheme and how to tell which pin is 1. Pins are grouped into ‘ports’ (what happens at a Port, like the Port of Oakland? Goods flow in and out. Similarly for data/signals of a microcontroller)</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p:cNvSpPr>
            <a:spLocks noGrp="1" noChangeArrowheads="1"/>
          </p:cNvSpPr>
          <p:nvPr>
            <p:ph type="sldNum" sz="quarter" idx="5"/>
          </p:nvPr>
        </p:nvSpPr>
        <p:spPr>
          <a:xfrm>
            <a:off x="4316237" y="9650237"/>
            <a:ext cx="3302000" cy="508000"/>
          </a:xfrm>
          <a:prstGeom prst="rect">
            <a:avLst/>
          </a:prstGeom>
          <a:noFill/>
        </p:spPr>
        <p:txBody>
          <a:bodyPr lIns="101599" tIns="50799" rIns="101599" bIns="50799"/>
          <a:lstStyle/>
          <a:p>
            <a:pPr defTabSz="1014300"/>
            <a:fld id="{2CC5263E-54E4-4983-815B-1033988A038B}" type="slidenum">
              <a:rPr lang="en-US" altLang="en-US" smtClean="0">
                <a:latin typeface="Arial" pitchFamily="34" charset="0"/>
              </a:rPr>
              <a:pPr defTabSz="1014300"/>
              <a:t>14</a:t>
            </a:fld>
            <a:endParaRPr lang="en-US" altLang="en-US" dirty="0" smtClean="0">
              <a:latin typeface="Arial" pitchFamily="34" charset="0"/>
            </a:endParaRPr>
          </a:p>
        </p:txBody>
      </p:sp>
      <p:sp>
        <p:nvSpPr>
          <p:cNvPr id="66563" name="Rectangle 2"/>
          <p:cNvSpPr>
            <a:spLocks noRot="1" noChangeArrowheads="1" noTextEdit="1"/>
          </p:cNvSpPr>
          <p:nvPr>
            <p:ph type="sldImg"/>
          </p:nvPr>
        </p:nvSpPr>
        <p:spPr>
          <a:xfrm>
            <a:off x="1270000" y="762000"/>
            <a:ext cx="5080000" cy="3810000"/>
          </a:xfrm>
          <a:ln/>
        </p:spPr>
      </p:sp>
      <p:sp>
        <p:nvSpPr>
          <p:cNvPr id="66564" name="Rectangle 3"/>
          <p:cNvSpPr>
            <a:spLocks noGrp="1" noChangeArrowheads="1"/>
          </p:cNvSpPr>
          <p:nvPr>
            <p:ph type="body" idx="1"/>
          </p:nvPr>
        </p:nvSpPr>
        <p:spPr>
          <a:noFill/>
          <a:ln/>
        </p:spPr>
        <p:txBody>
          <a:bodyPr/>
          <a:lstStyle/>
          <a:p>
            <a:pPr eaLnBrk="1" hangingPunct="1"/>
            <a:endParaRPr lang="en-US" altLang="en-US" smtClean="0">
              <a:latin typeface="Arial" pitchFamily="34"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Shape 153"/>
          <p:cNvSpPr>
            <a:spLocks noGrp="1" noRot="1" noChangeAspect="1"/>
          </p:cNvSpPr>
          <p:nvPr>
            <p:ph type="sldImg" idx="2"/>
          </p:nvPr>
        </p:nvSpPr>
        <p:spPr>
          <a:xfrm>
            <a:off x="1270000" y="762000"/>
            <a:ext cx="5080000" cy="3810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54" name="Shape 154"/>
          <p:cNvSpPr txBox="1">
            <a:spLocks noGrp="1"/>
          </p:cNvSpPr>
          <p:nvPr>
            <p:ph type="body" idx="1"/>
          </p:nvPr>
        </p:nvSpPr>
        <p:spPr>
          <a:xfrm>
            <a:off x="762000" y="4826000"/>
            <a:ext cx="6096000" cy="4572000"/>
          </a:xfrm>
          <a:prstGeom prst="rect">
            <a:avLst/>
          </a:prstGeom>
        </p:spPr>
        <p:txBody>
          <a:bodyPr lIns="91425" tIns="91425" rIns="91425" bIns="91425" anchor="t" anchorCtr="0">
            <a:normAutofit/>
          </a:bodyPr>
          <a:lstStyle/>
          <a:p>
            <a:pPr>
              <a:spcBef>
                <a:spcPts val="0"/>
              </a:spcBef>
              <a:buNone/>
            </a:pPr>
            <a:endParaRPr sz="1466"/>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Shape 168"/>
          <p:cNvSpPr>
            <a:spLocks noGrp="1" noRot="1" noChangeAspect="1"/>
          </p:cNvSpPr>
          <p:nvPr>
            <p:ph type="sldImg" idx="2"/>
          </p:nvPr>
        </p:nvSpPr>
        <p:spPr>
          <a:xfrm>
            <a:off x="1270000" y="762000"/>
            <a:ext cx="5080000" cy="3810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69" name="Shape 169"/>
          <p:cNvSpPr txBox="1">
            <a:spLocks noGrp="1"/>
          </p:cNvSpPr>
          <p:nvPr>
            <p:ph type="body" idx="1"/>
          </p:nvPr>
        </p:nvSpPr>
        <p:spPr>
          <a:xfrm>
            <a:off x="762000" y="4826000"/>
            <a:ext cx="6096000" cy="4572000"/>
          </a:xfrm>
          <a:prstGeom prst="rect">
            <a:avLst/>
          </a:prstGeom>
        </p:spPr>
        <p:txBody>
          <a:bodyPr lIns="91425" tIns="91425" rIns="91425" bIns="91425" anchor="t" anchorCtr="0">
            <a:normAutofit/>
          </a:bodyPr>
          <a:lstStyle/>
          <a:p>
            <a:pPr>
              <a:spcBef>
                <a:spcPts val="0"/>
              </a:spcBef>
              <a:buNone/>
            </a:pPr>
            <a:endParaRPr sz="1466"/>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Shape 176"/>
          <p:cNvSpPr>
            <a:spLocks noGrp="1" noRot="1" noChangeAspect="1"/>
          </p:cNvSpPr>
          <p:nvPr>
            <p:ph type="sldImg" idx="2"/>
          </p:nvPr>
        </p:nvSpPr>
        <p:spPr>
          <a:xfrm>
            <a:off x="1270000" y="762000"/>
            <a:ext cx="5080000" cy="3810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77" name="Shape 177"/>
          <p:cNvSpPr txBox="1">
            <a:spLocks noGrp="1"/>
          </p:cNvSpPr>
          <p:nvPr>
            <p:ph type="body" idx="1"/>
          </p:nvPr>
        </p:nvSpPr>
        <p:spPr>
          <a:xfrm>
            <a:off x="762000" y="4826000"/>
            <a:ext cx="6096000" cy="4572000"/>
          </a:xfrm>
          <a:prstGeom prst="rect">
            <a:avLst/>
          </a:prstGeom>
        </p:spPr>
        <p:txBody>
          <a:bodyPr lIns="91425" tIns="91425" rIns="91425" bIns="91425" anchor="t" anchorCtr="0">
            <a:normAutofit/>
          </a:bodyPr>
          <a:lstStyle/>
          <a:p>
            <a:pPr>
              <a:spcBef>
                <a:spcPts val="0"/>
              </a:spcBef>
              <a:buNone/>
            </a:pPr>
            <a:endParaRPr sz="1466"/>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70000" y="762000"/>
            <a:ext cx="5080000" cy="3810000"/>
          </a:xfrm>
        </p:spPr>
      </p:sp>
      <p:sp>
        <p:nvSpPr>
          <p:cNvPr id="3" name="Notes Placeholder 2"/>
          <p:cNvSpPr>
            <a:spLocks noGrp="1"/>
          </p:cNvSpPr>
          <p:nvPr>
            <p:ph type="body" idx="1"/>
          </p:nvPr>
        </p:nvSpPr>
        <p:spPr/>
        <p:txBody>
          <a:bodyPr>
            <a:normAutofit/>
          </a:bodyPr>
          <a:lstStyle/>
          <a:p>
            <a:r>
              <a:rPr lang="en-US" dirty="0" smtClean="0"/>
              <a:t>An optional slide</a:t>
            </a:r>
            <a:r>
              <a:rPr lang="en-US" baseline="0" dirty="0" smtClean="0"/>
              <a:t>, depending on the audience.</a:t>
            </a:r>
            <a:endParaRPr lang="en-US" dirty="0"/>
          </a:p>
        </p:txBody>
      </p:sp>
      <p:sp>
        <p:nvSpPr>
          <p:cNvPr id="4" name="Slide Number Placeholder 3"/>
          <p:cNvSpPr>
            <a:spLocks noGrp="1"/>
          </p:cNvSpPr>
          <p:nvPr>
            <p:ph type="sldNum" sz="quarter" idx="10"/>
          </p:nvPr>
        </p:nvSpPr>
        <p:spPr>
          <a:xfrm>
            <a:off x="4316237" y="9650237"/>
            <a:ext cx="3302000" cy="508000"/>
          </a:xfrm>
          <a:prstGeom prst="rect">
            <a:avLst/>
          </a:prstGeom>
        </p:spPr>
        <p:txBody>
          <a:bodyPr lIns="101599" tIns="50799" rIns="101599" bIns="50799"/>
          <a:lstStyle/>
          <a:p>
            <a:fld id="{E2008F9C-188E-4934-9B07-1F09E92E9491}" type="slidenum">
              <a:rPr lang="en-US" smtClean="0"/>
              <a:pPr/>
              <a:t>81</a:t>
            </a:fld>
            <a:endParaRPr 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Shape 264"/>
          <p:cNvSpPr>
            <a:spLocks noGrp="1" noRot="1" noChangeAspect="1"/>
          </p:cNvSpPr>
          <p:nvPr>
            <p:ph type="sldImg" idx="2"/>
          </p:nvPr>
        </p:nvSpPr>
        <p:spPr>
          <a:xfrm>
            <a:off x="1270000" y="762000"/>
            <a:ext cx="5080000" cy="3810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65" name="Shape 265"/>
          <p:cNvSpPr txBox="1">
            <a:spLocks noGrp="1"/>
          </p:cNvSpPr>
          <p:nvPr>
            <p:ph type="body" idx="1"/>
          </p:nvPr>
        </p:nvSpPr>
        <p:spPr>
          <a:xfrm>
            <a:off x="762000" y="4826000"/>
            <a:ext cx="6096000" cy="4572000"/>
          </a:xfrm>
          <a:prstGeom prst="rect">
            <a:avLst/>
          </a:prstGeom>
        </p:spPr>
        <p:txBody>
          <a:bodyPr lIns="91425" tIns="91425" rIns="91425" bIns="91425" anchor="t" anchorCtr="0">
            <a:normAutofit/>
          </a:bodyPr>
          <a:lstStyle/>
          <a:p>
            <a:pPr>
              <a:spcBef>
                <a:spcPts val="0"/>
              </a:spcBef>
              <a:buNone/>
            </a:pPr>
            <a:endParaRPr sz="1466"/>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Shape 271"/>
          <p:cNvSpPr>
            <a:spLocks noGrp="1" noRot="1" noChangeAspect="1"/>
          </p:cNvSpPr>
          <p:nvPr>
            <p:ph type="sldImg" idx="2"/>
          </p:nvPr>
        </p:nvSpPr>
        <p:spPr>
          <a:xfrm>
            <a:off x="1270000" y="762000"/>
            <a:ext cx="5080000" cy="3810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2" name="Shape 272"/>
          <p:cNvSpPr txBox="1">
            <a:spLocks noGrp="1"/>
          </p:cNvSpPr>
          <p:nvPr>
            <p:ph type="body" idx="1"/>
          </p:nvPr>
        </p:nvSpPr>
        <p:spPr>
          <a:xfrm>
            <a:off x="762000" y="4826000"/>
            <a:ext cx="6096000" cy="4572000"/>
          </a:xfrm>
          <a:prstGeom prst="rect">
            <a:avLst/>
          </a:prstGeom>
        </p:spPr>
        <p:txBody>
          <a:bodyPr lIns="91425" tIns="91425" rIns="91425" bIns="91425" anchor="t" anchorCtr="0">
            <a:normAutofit/>
          </a:bodyPr>
          <a:lstStyle/>
          <a:p>
            <a:pPr>
              <a:spcBef>
                <a:spcPts val="0"/>
              </a:spcBef>
              <a:buNone/>
            </a:pPr>
            <a:endParaRPr sz="1466"/>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
        <p:cNvGrpSpPr/>
        <p:nvPr/>
      </p:nvGrpSpPr>
      <p:grpSpPr>
        <a:xfrm>
          <a:off x="0" y="0"/>
          <a:ext cx="0" cy="0"/>
          <a:chOff x="0" y="0"/>
          <a:chExt cx="0" cy="0"/>
        </a:xfrm>
      </p:grpSpPr>
      <p:sp>
        <p:nvSpPr>
          <p:cNvPr id="29" name="Shape 29"/>
          <p:cNvSpPr>
            <a:spLocks noGrp="1" noRot="1" noChangeAspect="1"/>
          </p:cNvSpPr>
          <p:nvPr>
            <p:ph type="sldImg" idx="2"/>
          </p:nvPr>
        </p:nvSpPr>
        <p:spPr>
          <a:xfrm>
            <a:off x="1270000" y="762000"/>
            <a:ext cx="5080000" cy="3810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30" name="Shape 30"/>
          <p:cNvSpPr txBox="1">
            <a:spLocks noGrp="1"/>
          </p:cNvSpPr>
          <p:nvPr>
            <p:ph type="body" idx="1"/>
          </p:nvPr>
        </p:nvSpPr>
        <p:spPr>
          <a:xfrm>
            <a:off x="762000" y="4826000"/>
            <a:ext cx="6096000" cy="4572000"/>
          </a:xfrm>
          <a:prstGeom prst="rect">
            <a:avLst/>
          </a:prstGeom>
        </p:spPr>
        <p:txBody>
          <a:bodyPr lIns="91425" tIns="91425" rIns="91425" bIns="91425" anchor="t" anchorCtr="0">
            <a:normAutofit/>
          </a:bodyPr>
          <a:lstStyle/>
          <a:p>
            <a:pPr>
              <a:spcBef>
                <a:spcPts val="0"/>
              </a:spcBef>
              <a:buNone/>
            </a:pPr>
            <a:endParaRPr sz="1466"/>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Shape 280"/>
          <p:cNvSpPr>
            <a:spLocks noGrp="1" noRot="1" noChangeAspect="1"/>
          </p:cNvSpPr>
          <p:nvPr>
            <p:ph type="sldImg" idx="2"/>
          </p:nvPr>
        </p:nvSpPr>
        <p:spPr>
          <a:xfrm>
            <a:off x="1270000" y="762000"/>
            <a:ext cx="5080000" cy="3810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81" name="Shape 281"/>
          <p:cNvSpPr txBox="1">
            <a:spLocks noGrp="1"/>
          </p:cNvSpPr>
          <p:nvPr>
            <p:ph type="body" idx="1"/>
          </p:nvPr>
        </p:nvSpPr>
        <p:spPr>
          <a:xfrm>
            <a:off x="762000" y="4826000"/>
            <a:ext cx="6096000" cy="4572000"/>
          </a:xfrm>
          <a:prstGeom prst="rect">
            <a:avLst/>
          </a:prstGeom>
        </p:spPr>
        <p:txBody>
          <a:bodyPr lIns="91425" tIns="91425" rIns="91425" bIns="91425" anchor="t" anchorCtr="0">
            <a:normAutofit/>
          </a:bodyPr>
          <a:lstStyle/>
          <a:p>
            <a:pPr>
              <a:spcBef>
                <a:spcPts val="0"/>
              </a:spcBef>
              <a:buNone/>
            </a:pPr>
            <a:endParaRPr sz="1466"/>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Shape 296"/>
          <p:cNvSpPr>
            <a:spLocks noGrp="1" noRot="1" noChangeAspect="1"/>
          </p:cNvSpPr>
          <p:nvPr>
            <p:ph type="sldImg" idx="2"/>
          </p:nvPr>
        </p:nvSpPr>
        <p:spPr>
          <a:xfrm>
            <a:off x="1270000" y="762000"/>
            <a:ext cx="5080000" cy="3810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97" name="Shape 297"/>
          <p:cNvSpPr txBox="1">
            <a:spLocks noGrp="1"/>
          </p:cNvSpPr>
          <p:nvPr>
            <p:ph type="body" idx="1"/>
          </p:nvPr>
        </p:nvSpPr>
        <p:spPr>
          <a:xfrm>
            <a:off x="762000" y="4826000"/>
            <a:ext cx="6096000" cy="4572000"/>
          </a:xfrm>
          <a:prstGeom prst="rect">
            <a:avLst/>
          </a:prstGeom>
        </p:spPr>
        <p:txBody>
          <a:bodyPr lIns="91425" tIns="91425" rIns="91425" bIns="91425" anchor="t" anchorCtr="0">
            <a:normAutofit/>
          </a:bodyPr>
          <a:lstStyle/>
          <a:p>
            <a:pPr>
              <a:spcBef>
                <a:spcPts val="0"/>
              </a:spcBef>
              <a:buNone/>
            </a:pPr>
            <a:endParaRPr sz="1466"/>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
        <p:cNvGrpSpPr/>
        <p:nvPr/>
      </p:nvGrpSpPr>
      <p:grpSpPr>
        <a:xfrm>
          <a:off x="0" y="0"/>
          <a:ext cx="0" cy="0"/>
          <a:chOff x="0" y="0"/>
          <a:chExt cx="0" cy="0"/>
        </a:xfrm>
      </p:grpSpPr>
      <p:sp>
        <p:nvSpPr>
          <p:cNvPr id="36" name="Shape 36"/>
          <p:cNvSpPr>
            <a:spLocks noGrp="1" noRot="1" noChangeAspect="1"/>
          </p:cNvSpPr>
          <p:nvPr>
            <p:ph type="sldImg" idx="2"/>
          </p:nvPr>
        </p:nvSpPr>
        <p:spPr>
          <a:xfrm>
            <a:off x="1270000" y="762000"/>
            <a:ext cx="5080000" cy="3810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37" name="Shape 37"/>
          <p:cNvSpPr txBox="1">
            <a:spLocks noGrp="1"/>
          </p:cNvSpPr>
          <p:nvPr>
            <p:ph type="body" idx="1"/>
          </p:nvPr>
        </p:nvSpPr>
        <p:spPr>
          <a:xfrm>
            <a:off x="762000" y="4826000"/>
            <a:ext cx="6096000" cy="4572000"/>
          </a:xfrm>
          <a:prstGeom prst="rect">
            <a:avLst/>
          </a:prstGeom>
        </p:spPr>
        <p:txBody>
          <a:bodyPr lIns="91425" tIns="91425" rIns="91425" bIns="91425" anchor="t" anchorCtr="0">
            <a:normAutofit/>
          </a:bodyPr>
          <a:lstStyle/>
          <a:p>
            <a:pPr>
              <a:spcBef>
                <a:spcPts val="0"/>
              </a:spcBef>
              <a:buNone/>
            </a:pPr>
            <a:endParaRPr sz="1466"/>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
        <p:cNvGrpSpPr/>
        <p:nvPr/>
      </p:nvGrpSpPr>
      <p:grpSpPr>
        <a:xfrm>
          <a:off x="0" y="0"/>
          <a:ext cx="0" cy="0"/>
          <a:chOff x="0" y="0"/>
          <a:chExt cx="0" cy="0"/>
        </a:xfrm>
      </p:grpSpPr>
      <p:sp>
        <p:nvSpPr>
          <p:cNvPr id="45" name="Shape 45"/>
          <p:cNvSpPr>
            <a:spLocks noGrp="1" noRot="1" noChangeAspect="1"/>
          </p:cNvSpPr>
          <p:nvPr>
            <p:ph type="sldImg" idx="2"/>
          </p:nvPr>
        </p:nvSpPr>
        <p:spPr>
          <a:xfrm>
            <a:off x="1270000" y="762000"/>
            <a:ext cx="5080000" cy="3810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46" name="Shape 46"/>
          <p:cNvSpPr txBox="1">
            <a:spLocks noGrp="1"/>
          </p:cNvSpPr>
          <p:nvPr>
            <p:ph type="body" idx="1"/>
          </p:nvPr>
        </p:nvSpPr>
        <p:spPr>
          <a:xfrm>
            <a:off x="762000" y="4826000"/>
            <a:ext cx="6096000" cy="4572000"/>
          </a:xfrm>
          <a:prstGeom prst="rect">
            <a:avLst/>
          </a:prstGeom>
        </p:spPr>
        <p:txBody>
          <a:bodyPr lIns="91425" tIns="91425" rIns="91425" bIns="91425" anchor="t" anchorCtr="0">
            <a:normAutofit/>
          </a:bodyPr>
          <a:lstStyle/>
          <a:p>
            <a:pPr>
              <a:spcBef>
                <a:spcPts val="0"/>
              </a:spcBef>
              <a:buNone/>
            </a:pPr>
            <a:endParaRPr sz="1466"/>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Shape 54"/>
          <p:cNvSpPr>
            <a:spLocks noGrp="1" noRot="1" noChangeAspect="1"/>
          </p:cNvSpPr>
          <p:nvPr>
            <p:ph type="sldImg" idx="2"/>
          </p:nvPr>
        </p:nvSpPr>
        <p:spPr>
          <a:xfrm>
            <a:off x="1270000" y="762000"/>
            <a:ext cx="5080000" cy="3810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55" name="Shape 55"/>
          <p:cNvSpPr txBox="1">
            <a:spLocks noGrp="1"/>
          </p:cNvSpPr>
          <p:nvPr>
            <p:ph type="body" idx="1"/>
          </p:nvPr>
        </p:nvSpPr>
        <p:spPr>
          <a:xfrm>
            <a:off x="762000" y="4826000"/>
            <a:ext cx="6096000" cy="4572000"/>
          </a:xfrm>
          <a:prstGeom prst="rect">
            <a:avLst/>
          </a:prstGeom>
        </p:spPr>
        <p:txBody>
          <a:bodyPr lIns="91425" tIns="91425" rIns="91425" bIns="91425" anchor="t" anchorCtr="0">
            <a:normAutofit/>
          </a:bodyPr>
          <a:lstStyle/>
          <a:p>
            <a:pPr>
              <a:spcBef>
                <a:spcPts val="0"/>
              </a:spcBef>
              <a:buNone/>
            </a:pPr>
            <a:endParaRPr sz="1466"/>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Shape 62"/>
          <p:cNvSpPr>
            <a:spLocks noGrp="1" noRot="1" noChangeAspect="1"/>
          </p:cNvSpPr>
          <p:nvPr>
            <p:ph type="sldImg" idx="2"/>
          </p:nvPr>
        </p:nvSpPr>
        <p:spPr>
          <a:xfrm>
            <a:off x="1270000" y="762000"/>
            <a:ext cx="5080000" cy="3810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63" name="Shape 63"/>
          <p:cNvSpPr txBox="1">
            <a:spLocks noGrp="1"/>
          </p:cNvSpPr>
          <p:nvPr>
            <p:ph type="body" idx="1"/>
          </p:nvPr>
        </p:nvSpPr>
        <p:spPr>
          <a:xfrm>
            <a:off x="762000" y="4826000"/>
            <a:ext cx="6096000" cy="4572000"/>
          </a:xfrm>
          <a:prstGeom prst="rect">
            <a:avLst/>
          </a:prstGeom>
        </p:spPr>
        <p:txBody>
          <a:bodyPr lIns="91425" tIns="91425" rIns="91425" bIns="91425" anchor="t" anchorCtr="0">
            <a:normAutofit/>
          </a:bodyPr>
          <a:lstStyle/>
          <a:p>
            <a:pPr>
              <a:spcBef>
                <a:spcPts val="0"/>
              </a:spcBef>
              <a:buNone/>
            </a:pPr>
            <a:endParaRPr sz="1466"/>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Shape 68"/>
          <p:cNvSpPr>
            <a:spLocks noGrp="1" noRot="1" noChangeAspect="1"/>
          </p:cNvSpPr>
          <p:nvPr>
            <p:ph type="sldImg" idx="2"/>
          </p:nvPr>
        </p:nvSpPr>
        <p:spPr>
          <a:xfrm>
            <a:off x="1270000" y="762000"/>
            <a:ext cx="5080000" cy="3810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69" name="Shape 69"/>
          <p:cNvSpPr txBox="1">
            <a:spLocks noGrp="1"/>
          </p:cNvSpPr>
          <p:nvPr>
            <p:ph type="body" idx="1"/>
          </p:nvPr>
        </p:nvSpPr>
        <p:spPr>
          <a:xfrm>
            <a:off x="762000" y="4826000"/>
            <a:ext cx="6096000" cy="4572000"/>
          </a:xfrm>
          <a:prstGeom prst="rect">
            <a:avLst/>
          </a:prstGeom>
        </p:spPr>
        <p:txBody>
          <a:bodyPr lIns="91425" tIns="91425" rIns="91425" bIns="91425" anchor="t" anchorCtr="0">
            <a:normAutofit/>
          </a:bodyPr>
          <a:lstStyle/>
          <a:p>
            <a:pPr>
              <a:spcBef>
                <a:spcPts val="0"/>
              </a:spcBef>
              <a:buNone/>
            </a:pPr>
            <a:endParaRPr sz="1466"/>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Shape 84"/>
          <p:cNvSpPr>
            <a:spLocks noGrp="1" noRot="1" noChangeAspect="1"/>
          </p:cNvSpPr>
          <p:nvPr>
            <p:ph type="sldImg" idx="2"/>
          </p:nvPr>
        </p:nvSpPr>
        <p:spPr>
          <a:xfrm>
            <a:off x="1270000" y="762000"/>
            <a:ext cx="5080000" cy="3810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85" name="Shape 85"/>
          <p:cNvSpPr txBox="1">
            <a:spLocks noGrp="1"/>
          </p:cNvSpPr>
          <p:nvPr>
            <p:ph type="body" idx="1"/>
          </p:nvPr>
        </p:nvSpPr>
        <p:spPr>
          <a:xfrm>
            <a:off x="762000" y="4826000"/>
            <a:ext cx="6096000" cy="4572000"/>
          </a:xfrm>
          <a:prstGeom prst="rect">
            <a:avLst/>
          </a:prstGeom>
        </p:spPr>
        <p:txBody>
          <a:bodyPr lIns="91425" tIns="91425" rIns="91425" bIns="91425" anchor="t" anchorCtr="0">
            <a:normAutofit/>
          </a:bodyPr>
          <a:lstStyle/>
          <a:p>
            <a:pPr>
              <a:spcBef>
                <a:spcPts val="0"/>
              </a:spcBef>
              <a:buNone/>
            </a:pPr>
            <a:endParaRPr sz="1466"/>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Shape 93"/>
          <p:cNvSpPr>
            <a:spLocks noGrp="1" noRot="1" noChangeAspect="1"/>
          </p:cNvSpPr>
          <p:nvPr>
            <p:ph type="sldImg" idx="2"/>
          </p:nvPr>
        </p:nvSpPr>
        <p:spPr>
          <a:xfrm>
            <a:off x="1270000" y="762000"/>
            <a:ext cx="5080000" cy="3810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94" name="Shape 94"/>
          <p:cNvSpPr txBox="1">
            <a:spLocks noGrp="1"/>
          </p:cNvSpPr>
          <p:nvPr>
            <p:ph type="body" idx="1"/>
          </p:nvPr>
        </p:nvSpPr>
        <p:spPr>
          <a:xfrm>
            <a:off x="762000" y="4826000"/>
            <a:ext cx="6096000" cy="4572000"/>
          </a:xfrm>
          <a:prstGeom prst="rect">
            <a:avLst/>
          </a:prstGeom>
        </p:spPr>
        <p:txBody>
          <a:bodyPr lIns="91425" tIns="91425" rIns="91425" bIns="91425" anchor="t" anchorCtr="0">
            <a:normAutofit/>
          </a:bodyPr>
          <a:lstStyle/>
          <a:p>
            <a:pPr>
              <a:spcBef>
                <a:spcPts val="0"/>
              </a:spcBef>
              <a:buNone/>
            </a:pPr>
            <a:endParaRPr sz="1466"/>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Shape 5"/>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Shape 6"/>
        <p:cNvGrpSpPr/>
        <p:nvPr/>
      </p:nvGrpSpPr>
      <p:grpSpPr>
        <a:xfrm>
          <a:off x="0" y="0"/>
          <a:ext cx="0" cy="0"/>
          <a:chOff x="0" y="0"/>
          <a:chExt cx="0" cy="0"/>
        </a:xfrm>
      </p:grpSpPr>
      <p:sp>
        <p:nvSpPr>
          <p:cNvPr id="7" name="Shape 7"/>
          <p:cNvSpPr txBox="1">
            <a:spLocks noGrp="1"/>
          </p:cNvSpPr>
          <p:nvPr>
            <p:ph type="ctrTitle"/>
          </p:nvPr>
        </p:nvSpPr>
        <p:spPr>
          <a:xfrm>
            <a:off x="914400" y="3048000"/>
            <a:ext cx="8331200" cy="1219199"/>
          </a:xfrm>
          <a:prstGeom prst="rect">
            <a:avLst/>
          </a:prstGeom>
          <a:noFill/>
          <a:ln>
            <a:noFill/>
          </a:ln>
        </p:spPr>
        <p:txBody>
          <a:bodyPr lIns="91425" tIns="91425" rIns="91425" bIns="91425" anchor="t" anchorCtr="0"/>
          <a:lstStyle>
            <a:lvl1pPr algn="ctr">
              <a:spcBef>
                <a:spcPts val="0"/>
              </a:spcBef>
              <a:buClr>
                <a:srgbClr val="333333"/>
              </a:buClr>
              <a:buSzPct val="100000"/>
              <a:defRPr sz="4800">
                <a:solidFill>
                  <a:srgbClr val="333333"/>
                </a:solidFill>
              </a:defRPr>
            </a:lvl1pPr>
            <a:lvl2pPr algn="ctr">
              <a:spcBef>
                <a:spcPts val="0"/>
              </a:spcBef>
              <a:buClr>
                <a:srgbClr val="333333"/>
              </a:buClr>
              <a:buSzPct val="100000"/>
              <a:defRPr sz="4800">
                <a:solidFill>
                  <a:srgbClr val="333333"/>
                </a:solidFill>
              </a:defRPr>
            </a:lvl2pPr>
            <a:lvl3pPr algn="ctr">
              <a:spcBef>
                <a:spcPts val="0"/>
              </a:spcBef>
              <a:buClr>
                <a:srgbClr val="333333"/>
              </a:buClr>
              <a:buSzPct val="100000"/>
              <a:defRPr sz="4800">
                <a:solidFill>
                  <a:srgbClr val="333333"/>
                </a:solidFill>
              </a:defRPr>
            </a:lvl3pPr>
            <a:lvl4pPr algn="ctr">
              <a:spcBef>
                <a:spcPts val="0"/>
              </a:spcBef>
              <a:buClr>
                <a:srgbClr val="333333"/>
              </a:buClr>
              <a:buSzPct val="100000"/>
              <a:defRPr sz="4800">
                <a:solidFill>
                  <a:srgbClr val="333333"/>
                </a:solidFill>
              </a:defRPr>
            </a:lvl4pPr>
            <a:lvl5pPr algn="ctr">
              <a:spcBef>
                <a:spcPts val="0"/>
              </a:spcBef>
              <a:buClr>
                <a:srgbClr val="333333"/>
              </a:buClr>
              <a:buSzPct val="100000"/>
              <a:defRPr sz="4800">
                <a:solidFill>
                  <a:srgbClr val="333333"/>
                </a:solidFill>
              </a:defRPr>
            </a:lvl5pPr>
            <a:lvl6pPr algn="ctr">
              <a:spcBef>
                <a:spcPts val="0"/>
              </a:spcBef>
              <a:buClr>
                <a:srgbClr val="333333"/>
              </a:buClr>
              <a:buSzPct val="100000"/>
              <a:defRPr sz="4800">
                <a:solidFill>
                  <a:srgbClr val="333333"/>
                </a:solidFill>
              </a:defRPr>
            </a:lvl6pPr>
            <a:lvl7pPr algn="ctr">
              <a:spcBef>
                <a:spcPts val="0"/>
              </a:spcBef>
              <a:buClr>
                <a:srgbClr val="333333"/>
              </a:buClr>
              <a:buSzPct val="100000"/>
              <a:defRPr sz="4800">
                <a:solidFill>
                  <a:srgbClr val="333333"/>
                </a:solidFill>
              </a:defRPr>
            </a:lvl7pPr>
            <a:lvl8pPr algn="ctr">
              <a:spcBef>
                <a:spcPts val="0"/>
              </a:spcBef>
              <a:buClr>
                <a:srgbClr val="333333"/>
              </a:buClr>
              <a:buSzPct val="100000"/>
              <a:defRPr sz="4800">
                <a:solidFill>
                  <a:srgbClr val="333333"/>
                </a:solidFill>
              </a:defRPr>
            </a:lvl8pPr>
            <a:lvl9pPr algn="ctr">
              <a:spcBef>
                <a:spcPts val="0"/>
              </a:spcBef>
              <a:buClr>
                <a:srgbClr val="333333"/>
              </a:buClr>
              <a:buSzPct val="100000"/>
              <a:defRPr sz="4800">
                <a:solidFill>
                  <a:srgbClr val="333333"/>
                </a:solidFill>
              </a:defRPr>
            </a:lvl9pPr>
          </a:lstStyle>
          <a:p>
            <a:endParaRPr/>
          </a:p>
        </p:txBody>
      </p:sp>
      <p:sp>
        <p:nvSpPr>
          <p:cNvPr id="8" name="Shape 8"/>
          <p:cNvSpPr txBox="1">
            <a:spLocks noGrp="1"/>
          </p:cNvSpPr>
          <p:nvPr>
            <p:ph type="subTitle" idx="1"/>
          </p:nvPr>
        </p:nvSpPr>
        <p:spPr>
          <a:xfrm>
            <a:off x="1828800" y="4572000"/>
            <a:ext cx="6502399" cy="914400"/>
          </a:xfrm>
          <a:prstGeom prst="rect">
            <a:avLst/>
          </a:prstGeom>
          <a:noFill/>
          <a:ln>
            <a:noFill/>
          </a:ln>
        </p:spPr>
        <p:txBody>
          <a:bodyPr lIns="91425" tIns="91425" rIns="91425" bIns="91425" anchor="t" anchorCtr="0"/>
          <a:lstStyle>
            <a:lvl1pPr algn="ctr">
              <a:spcBef>
                <a:spcPts val="0"/>
              </a:spcBef>
              <a:buClr>
                <a:srgbClr val="999999"/>
              </a:buClr>
              <a:buSzPct val="100000"/>
              <a:defRPr sz="3200">
                <a:solidFill>
                  <a:srgbClr val="999999"/>
                </a:solidFill>
              </a:defRPr>
            </a:lvl1pPr>
            <a:lvl2pPr algn="ctr">
              <a:spcBef>
                <a:spcPts val="0"/>
              </a:spcBef>
              <a:buClr>
                <a:srgbClr val="999999"/>
              </a:buClr>
              <a:buSzPct val="100000"/>
              <a:defRPr sz="3200">
                <a:solidFill>
                  <a:srgbClr val="999999"/>
                </a:solidFill>
              </a:defRPr>
            </a:lvl2pPr>
            <a:lvl3pPr algn="ctr">
              <a:spcBef>
                <a:spcPts val="0"/>
              </a:spcBef>
              <a:buClr>
                <a:srgbClr val="999999"/>
              </a:buClr>
              <a:buSzPct val="100000"/>
              <a:defRPr sz="3200">
                <a:solidFill>
                  <a:srgbClr val="999999"/>
                </a:solidFill>
              </a:defRPr>
            </a:lvl3pPr>
            <a:lvl4pPr algn="ctr">
              <a:spcBef>
                <a:spcPts val="0"/>
              </a:spcBef>
              <a:buClr>
                <a:srgbClr val="999999"/>
              </a:buClr>
              <a:buSzPct val="100000"/>
              <a:defRPr sz="3200">
                <a:solidFill>
                  <a:srgbClr val="999999"/>
                </a:solidFill>
              </a:defRPr>
            </a:lvl4pPr>
            <a:lvl5pPr algn="ctr">
              <a:spcBef>
                <a:spcPts val="0"/>
              </a:spcBef>
              <a:buClr>
                <a:srgbClr val="999999"/>
              </a:buClr>
              <a:buSzPct val="100000"/>
              <a:defRPr sz="3200">
                <a:solidFill>
                  <a:srgbClr val="999999"/>
                </a:solidFill>
              </a:defRPr>
            </a:lvl5pPr>
            <a:lvl6pPr algn="ctr">
              <a:spcBef>
                <a:spcPts val="0"/>
              </a:spcBef>
              <a:buClr>
                <a:srgbClr val="999999"/>
              </a:buClr>
              <a:buSzPct val="100000"/>
              <a:defRPr sz="3200">
                <a:solidFill>
                  <a:srgbClr val="999999"/>
                </a:solidFill>
              </a:defRPr>
            </a:lvl6pPr>
            <a:lvl7pPr algn="ctr">
              <a:spcBef>
                <a:spcPts val="0"/>
              </a:spcBef>
              <a:buClr>
                <a:srgbClr val="999999"/>
              </a:buClr>
              <a:buSzPct val="100000"/>
              <a:defRPr sz="3200">
                <a:solidFill>
                  <a:srgbClr val="999999"/>
                </a:solidFill>
              </a:defRPr>
            </a:lvl7pPr>
            <a:lvl8pPr algn="ctr">
              <a:spcBef>
                <a:spcPts val="0"/>
              </a:spcBef>
              <a:buClr>
                <a:srgbClr val="999999"/>
              </a:buClr>
              <a:buSzPct val="100000"/>
              <a:defRPr sz="3200">
                <a:solidFill>
                  <a:srgbClr val="999999"/>
                </a:solidFill>
              </a:defRPr>
            </a:lvl8pPr>
            <a:lvl9pPr algn="ctr">
              <a:spcBef>
                <a:spcPts val="0"/>
              </a:spcBef>
              <a:buClr>
                <a:srgbClr val="999999"/>
              </a:buClr>
              <a:buSzPct val="100000"/>
              <a:defRPr sz="3200">
                <a:solidFill>
                  <a:srgbClr val="999999"/>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Title and Body">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304800" y="304800"/>
            <a:ext cx="9550400" cy="914400"/>
          </a:xfrm>
          <a:prstGeom prst="rect">
            <a:avLst/>
          </a:prstGeom>
          <a:noFill/>
          <a:ln>
            <a:noFill/>
          </a:ln>
        </p:spPr>
        <p:txBody>
          <a:bodyPr lIns="91425" tIns="91425" rIns="91425" bIns="91425" anchor="t" anchorCtr="0"/>
          <a:lstStyle>
            <a:lvl1pPr>
              <a:spcBef>
                <a:spcPts val="0"/>
              </a:spcBef>
              <a:buClr>
                <a:srgbClr val="333333"/>
              </a:buClr>
              <a:buSzPct val="99224"/>
              <a:defRPr sz="4266">
                <a:solidFill>
                  <a:srgbClr val="333333"/>
                </a:solidFill>
              </a:defRPr>
            </a:lvl1pPr>
            <a:lvl2pPr>
              <a:spcBef>
                <a:spcPts val="0"/>
              </a:spcBef>
              <a:buClr>
                <a:srgbClr val="333333"/>
              </a:buClr>
              <a:buSzPct val="99224"/>
              <a:defRPr sz="4266">
                <a:solidFill>
                  <a:srgbClr val="333333"/>
                </a:solidFill>
              </a:defRPr>
            </a:lvl2pPr>
            <a:lvl3pPr>
              <a:spcBef>
                <a:spcPts val="0"/>
              </a:spcBef>
              <a:buClr>
                <a:srgbClr val="333333"/>
              </a:buClr>
              <a:buSzPct val="99224"/>
              <a:defRPr sz="4266">
                <a:solidFill>
                  <a:srgbClr val="333333"/>
                </a:solidFill>
              </a:defRPr>
            </a:lvl3pPr>
            <a:lvl4pPr>
              <a:spcBef>
                <a:spcPts val="0"/>
              </a:spcBef>
              <a:buClr>
                <a:srgbClr val="333333"/>
              </a:buClr>
              <a:buSzPct val="99224"/>
              <a:defRPr sz="4266">
                <a:solidFill>
                  <a:srgbClr val="333333"/>
                </a:solidFill>
              </a:defRPr>
            </a:lvl4pPr>
            <a:lvl5pPr>
              <a:spcBef>
                <a:spcPts val="0"/>
              </a:spcBef>
              <a:buClr>
                <a:srgbClr val="333333"/>
              </a:buClr>
              <a:buSzPct val="99224"/>
              <a:defRPr sz="4266">
                <a:solidFill>
                  <a:srgbClr val="333333"/>
                </a:solidFill>
              </a:defRPr>
            </a:lvl5pPr>
            <a:lvl6pPr>
              <a:spcBef>
                <a:spcPts val="0"/>
              </a:spcBef>
              <a:buClr>
                <a:srgbClr val="333333"/>
              </a:buClr>
              <a:buSzPct val="99224"/>
              <a:defRPr sz="4266">
                <a:solidFill>
                  <a:srgbClr val="333333"/>
                </a:solidFill>
              </a:defRPr>
            </a:lvl6pPr>
            <a:lvl7pPr>
              <a:spcBef>
                <a:spcPts val="0"/>
              </a:spcBef>
              <a:buClr>
                <a:srgbClr val="333333"/>
              </a:buClr>
              <a:buSzPct val="99224"/>
              <a:defRPr sz="4266">
                <a:solidFill>
                  <a:srgbClr val="333333"/>
                </a:solidFill>
              </a:defRPr>
            </a:lvl7pPr>
            <a:lvl8pPr>
              <a:spcBef>
                <a:spcPts val="0"/>
              </a:spcBef>
              <a:buClr>
                <a:srgbClr val="333333"/>
              </a:buClr>
              <a:buSzPct val="99224"/>
              <a:defRPr sz="4266">
                <a:solidFill>
                  <a:srgbClr val="333333"/>
                </a:solidFill>
              </a:defRPr>
            </a:lvl8pPr>
            <a:lvl9pPr>
              <a:spcBef>
                <a:spcPts val="0"/>
              </a:spcBef>
              <a:buClr>
                <a:srgbClr val="333333"/>
              </a:buClr>
              <a:buSzPct val="99224"/>
              <a:defRPr sz="4266">
                <a:solidFill>
                  <a:srgbClr val="333333"/>
                </a:solidFill>
              </a:defRPr>
            </a:lvl9pPr>
          </a:lstStyle>
          <a:p>
            <a:endParaRPr/>
          </a:p>
        </p:txBody>
      </p:sp>
      <p:sp>
        <p:nvSpPr>
          <p:cNvPr id="11" name="Shape 11"/>
          <p:cNvSpPr txBox="1">
            <a:spLocks noGrp="1"/>
          </p:cNvSpPr>
          <p:nvPr>
            <p:ph type="body" idx="1"/>
          </p:nvPr>
        </p:nvSpPr>
        <p:spPr>
          <a:xfrm>
            <a:off x="304800" y="1828800"/>
            <a:ext cx="9550400" cy="5486399"/>
          </a:xfrm>
          <a:prstGeom prst="rect">
            <a:avLst/>
          </a:prstGeom>
          <a:noFill/>
          <a:ln>
            <a:noFill/>
          </a:ln>
        </p:spPr>
        <p:txBody>
          <a:bodyPr lIns="91425" tIns="91425" rIns="91425" bIns="91425" anchor="t" anchorCtr="0"/>
          <a:lstStyle>
            <a:lvl1pPr>
              <a:spcBef>
                <a:spcPts val="0"/>
              </a:spcBef>
              <a:buClr>
                <a:srgbClr val="333333"/>
              </a:buClr>
              <a:buSzPct val="98765"/>
              <a:defRPr sz="2666">
                <a:solidFill>
                  <a:srgbClr val="333333"/>
                </a:solidFill>
              </a:defRPr>
            </a:lvl1pPr>
            <a:lvl2pPr>
              <a:spcBef>
                <a:spcPts val="0"/>
              </a:spcBef>
              <a:buClr>
                <a:srgbClr val="333333"/>
              </a:buClr>
              <a:buSzPct val="98765"/>
              <a:defRPr sz="2666">
                <a:solidFill>
                  <a:srgbClr val="333333"/>
                </a:solidFill>
              </a:defRPr>
            </a:lvl2pPr>
            <a:lvl3pPr>
              <a:spcBef>
                <a:spcPts val="0"/>
              </a:spcBef>
              <a:buClr>
                <a:srgbClr val="333333"/>
              </a:buClr>
              <a:buSzPct val="98765"/>
              <a:defRPr sz="2666">
                <a:solidFill>
                  <a:srgbClr val="333333"/>
                </a:solidFill>
              </a:defRPr>
            </a:lvl3pPr>
            <a:lvl4pPr>
              <a:spcBef>
                <a:spcPts val="0"/>
              </a:spcBef>
              <a:buClr>
                <a:srgbClr val="333333"/>
              </a:buClr>
              <a:buSzPct val="98765"/>
              <a:defRPr sz="2666">
                <a:solidFill>
                  <a:srgbClr val="333333"/>
                </a:solidFill>
              </a:defRPr>
            </a:lvl4pPr>
            <a:lvl5pPr>
              <a:spcBef>
                <a:spcPts val="0"/>
              </a:spcBef>
              <a:buClr>
                <a:srgbClr val="333333"/>
              </a:buClr>
              <a:buSzPct val="98765"/>
              <a:defRPr sz="2666">
                <a:solidFill>
                  <a:srgbClr val="333333"/>
                </a:solidFill>
              </a:defRPr>
            </a:lvl5pPr>
            <a:lvl6pPr>
              <a:spcBef>
                <a:spcPts val="0"/>
              </a:spcBef>
              <a:buClr>
                <a:srgbClr val="333333"/>
              </a:buClr>
              <a:buSzPct val="98765"/>
              <a:defRPr sz="2666">
                <a:solidFill>
                  <a:srgbClr val="333333"/>
                </a:solidFill>
              </a:defRPr>
            </a:lvl6pPr>
            <a:lvl7pPr>
              <a:spcBef>
                <a:spcPts val="0"/>
              </a:spcBef>
              <a:buClr>
                <a:srgbClr val="333333"/>
              </a:buClr>
              <a:buSzPct val="98765"/>
              <a:defRPr sz="2666">
                <a:solidFill>
                  <a:srgbClr val="333333"/>
                </a:solidFill>
              </a:defRPr>
            </a:lvl7pPr>
            <a:lvl8pPr>
              <a:spcBef>
                <a:spcPts val="0"/>
              </a:spcBef>
              <a:buClr>
                <a:srgbClr val="333333"/>
              </a:buClr>
              <a:buSzPct val="98765"/>
              <a:defRPr sz="2666">
                <a:solidFill>
                  <a:srgbClr val="333333"/>
                </a:solidFill>
              </a:defRPr>
            </a:lvl8pPr>
            <a:lvl9pPr>
              <a:spcBef>
                <a:spcPts val="0"/>
              </a:spcBef>
              <a:buClr>
                <a:srgbClr val="333333"/>
              </a:buClr>
              <a:buSzPct val="98765"/>
              <a:defRPr sz="2666">
                <a:solidFill>
                  <a:srgbClr val="333333"/>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ColTx">
  <p:cSld name="Title and Two Columns">
    <p:spTree>
      <p:nvGrpSpPr>
        <p:cNvPr id="1" name="Shape 12"/>
        <p:cNvGrpSpPr/>
        <p:nvPr/>
      </p:nvGrpSpPr>
      <p:grpSpPr>
        <a:xfrm>
          <a:off x="0" y="0"/>
          <a:ext cx="0" cy="0"/>
          <a:chOff x="0" y="0"/>
          <a:chExt cx="0" cy="0"/>
        </a:xfrm>
      </p:grpSpPr>
      <p:sp>
        <p:nvSpPr>
          <p:cNvPr id="13" name="Shape 13"/>
          <p:cNvSpPr txBox="1">
            <a:spLocks noGrp="1"/>
          </p:cNvSpPr>
          <p:nvPr>
            <p:ph type="title"/>
          </p:nvPr>
        </p:nvSpPr>
        <p:spPr>
          <a:xfrm>
            <a:off x="304800" y="304800"/>
            <a:ext cx="9550400" cy="914400"/>
          </a:xfrm>
          <a:prstGeom prst="rect">
            <a:avLst/>
          </a:prstGeom>
          <a:noFill/>
          <a:ln>
            <a:noFill/>
          </a:ln>
        </p:spPr>
        <p:txBody>
          <a:bodyPr lIns="91425" tIns="91425" rIns="91425" bIns="91425" anchor="t" anchorCtr="0"/>
          <a:lstStyle>
            <a:lvl1pPr>
              <a:spcBef>
                <a:spcPts val="0"/>
              </a:spcBef>
              <a:buClr>
                <a:srgbClr val="333333"/>
              </a:buClr>
              <a:buSzPct val="99224"/>
              <a:defRPr sz="4266">
                <a:solidFill>
                  <a:srgbClr val="333333"/>
                </a:solidFill>
              </a:defRPr>
            </a:lvl1pPr>
            <a:lvl2pPr>
              <a:spcBef>
                <a:spcPts val="0"/>
              </a:spcBef>
              <a:buClr>
                <a:srgbClr val="333333"/>
              </a:buClr>
              <a:buSzPct val="99224"/>
              <a:defRPr sz="4266">
                <a:solidFill>
                  <a:srgbClr val="333333"/>
                </a:solidFill>
              </a:defRPr>
            </a:lvl2pPr>
            <a:lvl3pPr>
              <a:spcBef>
                <a:spcPts val="0"/>
              </a:spcBef>
              <a:buClr>
                <a:srgbClr val="333333"/>
              </a:buClr>
              <a:buSzPct val="99224"/>
              <a:defRPr sz="4266">
                <a:solidFill>
                  <a:srgbClr val="333333"/>
                </a:solidFill>
              </a:defRPr>
            </a:lvl3pPr>
            <a:lvl4pPr>
              <a:spcBef>
                <a:spcPts val="0"/>
              </a:spcBef>
              <a:buClr>
                <a:srgbClr val="333333"/>
              </a:buClr>
              <a:buSzPct val="99224"/>
              <a:defRPr sz="4266">
                <a:solidFill>
                  <a:srgbClr val="333333"/>
                </a:solidFill>
              </a:defRPr>
            </a:lvl4pPr>
            <a:lvl5pPr>
              <a:spcBef>
                <a:spcPts val="0"/>
              </a:spcBef>
              <a:buClr>
                <a:srgbClr val="333333"/>
              </a:buClr>
              <a:buSzPct val="99224"/>
              <a:defRPr sz="4266">
                <a:solidFill>
                  <a:srgbClr val="333333"/>
                </a:solidFill>
              </a:defRPr>
            </a:lvl5pPr>
            <a:lvl6pPr>
              <a:spcBef>
                <a:spcPts val="0"/>
              </a:spcBef>
              <a:buClr>
                <a:srgbClr val="333333"/>
              </a:buClr>
              <a:buSzPct val="99224"/>
              <a:defRPr sz="4266">
                <a:solidFill>
                  <a:srgbClr val="333333"/>
                </a:solidFill>
              </a:defRPr>
            </a:lvl6pPr>
            <a:lvl7pPr>
              <a:spcBef>
                <a:spcPts val="0"/>
              </a:spcBef>
              <a:buClr>
                <a:srgbClr val="333333"/>
              </a:buClr>
              <a:buSzPct val="99224"/>
              <a:defRPr sz="4266">
                <a:solidFill>
                  <a:srgbClr val="333333"/>
                </a:solidFill>
              </a:defRPr>
            </a:lvl7pPr>
            <a:lvl8pPr>
              <a:spcBef>
                <a:spcPts val="0"/>
              </a:spcBef>
              <a:buClr>
                <a:srgbClr val="333333"/>
              </a:buClr>
              <a:buSzPct val="99224"/>
              <a:defRPr sz="4266">
                <a:solidFill>
                  <a:srgbClr val="333333"/>
                </a:solidFill>
              </a:defRPr>
            </a:lvl8pPr>
            <a:lvl9pPr>
              <a:spcBef>
                <a:spcPts val="0"/>
              </a:spcBef>
              <a:buClr>
                <a:srgbClr val="333333"/>
              </a:buClr>
              <a:buSzPct val="99224"/>
              <a:defRPr sz="4266">
                <a:solidFill>
                  <a:srgbClr val="333333"/>
                </a:solidFill>
              </a:defRPr>
            </a:lvl9pPr>
          </a:lstStyle>
          <a:p>
            <a:endParaRPr/>
          </a:p>
        </p:txBody>
      </p:sp>
      <p:sp>
        <p:nvSpPr>
          <p:cNvPr id="14" name="Shape 14"/>
          <p:cNvSpPr txBox="1">
            <a:spLocks noGrp="1"/>
          </p:cNvSpPr>
          <p:nvPr>
            <p:ph type="body" idx="1"/>
          </p:nvPr>
        </p:nvSpPr>
        <p:spPr>
          <a:xfrm>
            <a:off x="304800" y="1828800"/>
            <a:ext cx="4470399" cy="5486399"/>
          </a:xfrm>
          <a:prstGeom prst="rect">
            <a:avLst/>
          </a:prstGeom>
          <a:noFill/>
          <a:ln>
            <a:noFill/>
          </a:ln>
        </p:spPr>
        <p:txBody>
          <a:bodyPr lIns="91425" tIns="91425" rIns="91425" bIns="91425" anchor="t" anchorCtr="0"/>
          <a:lstStyle>
            <a:lvl1pPr>
              <a:spcBef>
                <a:spcPts val="0"/>
              </a:spcBef>
              <a:buClr>
                <a:srgbClr val="333333"/>
              </a:buClr>
              <a:buSzPct val="98765"/>
              <a:defRPr sz="2666">
                <a:solidFill>
                  <a:srgbClr val="333333"/>
                </a:solidFill>
              </a:defRPr>
            </a:lvl1pPr>
            <a:lvl2pPr>
              <a:spcBef>
                <a:spcPts val="0"/>
              </a:spcBef>
              <a:buClr>
                <a:srgbClr val="333333"/>
              </a:buClr>
              <a:buSzPct val="98765"/>
              <a:defRPr sz="2666">
                <a:solidFill>
                  <a:srgbClr val="333333"/>
                </a:solidFill>
              </a:defRPr>
            </a:lvl2pPr>
            <a:lvl3pPr>
              <a:spcBef>
                <a:spcPts val="0"/>
              </a:spcBef>
              <a:buClr>
                <a:srgbClr val="333333"/>
              </a:buClr>
              <a:buSzPct val="98765"/>
              <a:defRPr sz="2666">
                <a:solidFill>
                  <a:srgbClr val="333333"/>
                </a:solidFill>
              </a:defRPr>
            </a:lvl3pPr>
            <a:lvl4pPr>
              <a:spcBef>
                <a:spcPts val="0"/>
              </a:spcBef>
              <a:buClr>
                <a:srgbClr val="333333"/>
              </a:buClr>
              <a:buSzPct val="98765"/>
              <a:defRPr sz="2666">
                <a:solidFill>
                  <a:srgbClr val="333333"/>
                </a:solidFill>
              </a:defRPr>
            </a:lvl4pPr>
            <a:lvl5pPr>
              <a:spcBef>
                <a:spcPts val="0"/>
              </a:spcBef>
              <a:buClr>
                <a:srgbClr val="333333"/>
              </a:buClr>
              <a:buSzPct val="98765"/>
              <a:defRPr sz="2666">
                <a:solidFill>
                  <a:srgbClr val="333333"/>
                </a:solidFill>
              </a:defRPr>
            </a:lvl5pPr>
            <a:lvl6pPr>
              <a:spcBef>
                <a:spcPts val="0"/>
              </a:spcBef>
              <a:buClr>
                <a:srgbClr val="333333"/>
              </a:buClr>
              <a:buSzPct val="98765"/>
              <a:defRPr sz="2666">
                <a:solidFill>
                  <a:srgbClr val="333333"/>
                </a:solidFill>
              </a:defRPr>
            </a:lvl6pPr>
            <a:lvl7pPr>
              <a:spcBef>
                <a:spcPts val="0"/>
              </a:spcBef>
              <a:buClr>
                <a:srgbClr val="333333"/>
              </a:buClr>
              <a:buSzPct val="98765"/>
              <a:defRPr sz="2666">
                <a:solidFill>
                  <a:srgbClr val="333333"/>
                </a:solidFill>
              </a:defRPr>
            </a:lvl7pPr>
            <a:lvl8pPr>
              <a:spcBef>
                <a:spcPts val="0"/>
              </a:spcBef>
              <a:buClr>
                <a:srgbClr val="333333"/>
              </a:buClr>
              <a:buSzPct val="98765"/>
              <a:defRPr sz="2666">
                <a:solidFill>
                  <a:srgbClr val="333333"/>
                </a:solidFill>
              </a:defRPr>
            </a:lvl8pPr>
            <a:lvl9pPr>
              <a:spcBef>
                <a:spcPts val="0"/>
              </a:spcBef>
              <a:buClr>
                <a:srgbClr val="333333"/>
              </a:buClr>
              <a:buSzPct val="98765"/>
              <a:defRPr sz="2666">
                <a:solidFill>
                  <a:srgbClr val="333333"/>
                </a:solidFill>
              </a:defRPr>
            </a:lvl9pPr>
          </a:lstStyle>
          <a:p>
            <a:endParaRPr/>
          </a:p>
        </p:txBody>
      </p:sp>
      <p:sp>
        <p:nvSpPr>
          <p:cNvPr id="15" name="Shape 15"/>
          <p:cNvSpPr txBox="1">
            <a:spLocks noGrp="1"/>
          </p:cNvSpPr>
          <p:nvPr>
            <p:ph type="body" idx="2"/>
          </p:nvPr>
        </p:nvSpPr>
        <p:spPr>
          <a:xfrm>
            <a:off x="5384800" y="1828800"/>
            <a:ext cx="4470399" cy="5486399"/>
          </a:xfrm>
          <a:prstGeom prst="rect">
            <a:avLst/>
          </a:prstGeom>
          <a:noFill/>
          <a:ln>
            <a:noFill/>
          </a:ln>
        </p:spPr>
        <p:txBody>
          <a:bodyPr lIns="91425" tIns="91425" rIns="91425" bIns="91425" anchor="t" anchorCtr="0"/>
          <a:lstStyle>
            <a:lvl1pPr>
              <a:spcBef>
                <a:spcPts val="0"/>
              </a:spcBef>
              <a:buClr>
                <a:srgbClr val="333333"/>
              </a:buClr>
              <a:buSzPct val="98765"/>
              <a:defRPr sz="2666">
                <a:solidFill>
                  <a:srgbClr val="333333"/>
                </a:solidFill>
              </a:defRPr>
            </a:lvl1pPr>
            <a:lvl2pPr>
              <a:spcBef>
                <a:spcPts val="0"/>
              </a:spcBef>
              <a:buClr>
                <a:srgbClr val="333333"/>
              </a:buClr>
              <a:buSzPct val="98765"/>
              <a:defRPr sz="2666">
                <a:solidFill>
                  <a:srgbClr val="333333"/>
                </a:solidFill>
              </a:defRPr>
            </a:lvl2pPr>
            <a:lvl3pPr>
              <a:spcBef>
                <a:spcPts val="0"/>
              </a:spcBef>
              <a:buClr>
                <a:srgbClr val="333333"/>
              </a:buClr>
              <a:buSzPct val="98765"/>
              <a:defRPr sz="2666">
                <a:solidFill>
                  <a:srgbClr val="333333"/>
                </a:solidFill>
              </a:defRPr>
            </a:lvl3pPr>
            <a:lvl4pPr>
              <a:spcBef>
                <a:spcPts val="0"/>
              </a:spcBef>
              <a:buClr>
                <a:srgbClr val="333333"/>
              </a:buClr>
              <a:buSzPct val="98765"/>
              <a:defRPr sz="2666">
                <a:solidFill>
                  <a:srgbClr val="333333"/>
                </a:solidFill>
              </a:defRPr>
            </a:lvl4pPr>
            <a:lvl5pPr>
              <a:spcBef>
                <a:spcPts val="0"/>
              </a:spcBef>
              <a:buClr>
                <a:srgbClr val="333333"/>
              </a:buClr>
              <a:buSzPct val="98765"/>
              <a:defRPr sz="2666">
                <a:solidFill>
                  <a:srgbClr val="333333"/>
                </a:solidFill>
              </a:defRPr>
            </a:lvl5pPr>
            <a:lvl6pPr>
              <a:spcBef>
                <a:spcPts val="0"/>
              </a:spcBef>
              <a:buClr>
                <a:srgbClr val="333333"/>
              </a:buClr>
              <a:buSzPct val="98765"/>
              <a:defRPr sz="2666">
                <a:solidFill>
                  <a:srgbClr val="333333"/>
                </a:solidFill>
              </a:defRPr>
            </a:lvl6pPr>
            <a:lvl7pPr>
              <a:spcBef>
                <a:spcPts val="0"/>
              </a:spcBef>
              <a:buClr>
                <a:srgbClr val="333333"/>
              </a:buClr>
              <a:buSzPct val="98765"/>
              <a:defRPr sz="2666">
                <a:solidFill>
                  <a:srgbClr val="333333"/>
                </a:solidFill>
              </a:defRPr>
            </a:lvl7pPr>
            <a:lvl8pPr>
              <a:spcBef>
                <a:spcPts val="0"/>
              </a:spcBef>
              <a:buClr>
                <a:srgbClr val="333333"/>
              </a:buClr>
              <a:buSzPct val="98765"/>
              <a:defRPr sz="2666">
                <a:solidFill>
                  <a:srgbClr val="333333"/>
                </a:solidFill>
              </a:defRPr>
            </a:lvl8pPr>
            <a:lvl9pPr>
              <a:spcBef>
                <a:spcPts val="0"/>
              </a:spcBef>
              <a:buClr>
                <a:srgbClr val="333333"/>
              </a:buClr>
              <a:buSzPct val="98765"/>
              <a:defRPr sz="2666">
                <a:solidFill>
                  <a:srgbClr val="333333"/>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cSld name="Caption">
    <p:spTree>
      <p:nvGrpSpPr>
        <p:cNvPr id="1" name="Shape 16"/>
        <p:cNvGrpSpPr/>
        <p:nvPr/>
      </p:nvGrpSpPr>
      <p:grpSpPr>
        <a:xfrm>
          <a:off x="0" y="0"/>
          <a:ext cx="0" cy="0"/>
          <a:chOff x="0" y="0"/>
          <a:chExt cx="0" cy="0"/>
        </a:xfrm>
      </p:grpSpPr>
      <p:sp>
        <p:nvSpPr>
          <p:cNvPr id="17" name="Shape 17"/>
          <p:cNvSpPr txBox="1">
            <a:spLocks noGrp="1"/>
          </p:cNvSpPr>
          <p:nvPr>
            <p:ph type="body" idx="1"/>
          </p:nvPr>
        </p:nvSpPr>
        <p:spPr>
          <a:xfrm>
            <a:off x="304800" y="6705600"/>
            <a:ext cx="9550400" cy="609599"/>
          </a:xfrm>
          <a:prstGeom prst="rect">
            <a:avLst/>
          </a:prstGeom>
          <a:noFill/>
          <a:ln>
            <a:noFill/>
          </a:ln>
        </p:spPr>
        <p:txBody>
          <a:bodyPr lIns="91425" tIns="91425" rIns="91425" bIns="91425" anchor="t" anchorCtr="0"/>
          <a:lstStyle>
            <a:lvl1pPr algn="ctr">
              <a:spcBef>
                <a:spcPts val="0"/>
              </a:spcBef>
              <a:buClr>
                <a:srgbClr val="999999"/>
              </a:buClr>
              <a:buSzPct val="100000"/>
              <a:defRPr sz="3200">
                <a:solidFill>
                  <a:srgbClr val="999999"/>
                </a:solidFill>
              </a:defRPr>
            </a:lvl1pPr>
            <a:lvl2pPr algn="ctr">
              <a:spcBef>
                <a:spcPts val="0"/>
              </a:spcBef>
              <a:buClr>
                <a:srgbClr val="999999"/>
              </a:buClr>
              <a:buSzPct val="100000"/>
              <a:defRPr sz="3200">
                <a:solidFill>
                  <a:srgbClr val="999999"/>
                </a:solidFill>
              </a:defRPr>
            </a:lvl2pPr>
            <a:lvl3pPr algn="ctr">
              <a:spcBef>
                <a:spcPts val="0"/>
              </a:spcBef>
              <a:buClr>
                <a:srgbClr val="999999"/>
              </a:buClr>
              <a:buSzPct val="100000"/>
              <a:defRPr sz="3200">
                <a:solidFill>
                  <a:srgbClr val="999999"/>
                </a:solidFill>
              </a:defRPr>
            </a:lvl3pPr>
            <a:lvl4pPr algn="ctr">
              <a:spcBef>
                <a:spcPts val="0"/>
              </a:spcBef>
              <a:buClr>
                <a:srgbClr val="999999"/>
              </a:buClr>
              <a:buSzPct val="100000"/>
              <a:defRPr sz="3200">
                <a:solidFill>
                  <a:srgbClr val="999999"/>
                </a:solidFill>
              </a:defRPr>
            </a:lvl4pPr>
            <a:lvl5pPr algn="ctr">
              <a:spcBef>
                <a:spcPts val="0"/>
              </a:spcBef>
              <a:buClr>
                <a:srgbClr val="999999"/>
              </a:buClr>
              <a:buSzPct val="100000"/>
              <a:defRPr sz="3200">
                <a:solidFill>
                  <a:srgbClr val="999999"/>
                </a:solidFill>
              </a:defRPr>
            </a:lvl5pPr>
            <a:lvl6pPr algn="ctr">
              <a:spcBef>
                <a:spcPts val="0"/>
              </a:spcBef>
              <a:buClr>
                <a:srgbClr val="999999"/>
              </a:buClr>
              <a:buSzPct val="100000"/>
              <a:defRPr sz="3200">
                <a:solidFill>
                  <a:srgbClr val="999999"/>
                </a:solidFill>
              </a:defRPr>
            </a:lvl6pPr>
            <a:lvl7pPr algn="ctr">
              <a:spcBef>
                <a:spcPts val="0"/>
              </a:spcBef>
              <a:buClr>
                <a:srgbClr val="999999"/>
              </a:buClr>
              <a:buSzPct val="100000"/>
              <a:defRPr sz="3200">
                <a:solidFill>
                  <a:srgbClr val="999999"/>
                </a:solidFill>
              </a:defRPr>
            </a:lvl7pPr>
            <a:lvl8pPr algn="ctr">
              <a:spcBef>
                <a:spcPts val="0"/>
              </a:spcBef>
              <a:buClr>
                <a:srgbClr val="999999"/>
              </a:buClr>
              <a:buSzPct val="100000"/>
              <a:defRPr sz="3200">
                <a:solidFill>
                  <a:srgbClr val="999999"/>
                </a:solidFill>
              </a:defRPr>
            </a:lvl8pPr>
            <a:lvl9pPr algn="ctr">
              <a:spcBef>
                <a:spcPts val="0"/>
              </a:spcBef>
              <a:buClr>
                <a:srgbClr val="999999"/>
              </a:buClr>
              <a:buSzPct val="100000"/>
              <a:defRPr sz="3200">
                <a:solidFill>
                  <a:srgbClr val="999999"/>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08000" y="305153"/>
            <a:ext cx="9144000" cy="1270000"/>
          </a:xfrm>
          <a:prstGeom prst="rect">
            <a:avLst/>
          </a:prstGeom>
        </p:spPr>
        <p:txBody>
          <a:bodyPr lIns="101599" tIns="50799" rIns="101599" bIns="50799"/>
          <a:lstStyle/>
          <a:p>
            <a:r>
              <a:rPr lang="en-US" smtClean="0"/>
              <a:t>Click to edit Master title style</a:t>
            </a:r>
            <a:endParaRPr lang="en-US"/>
          </a:p>
        </p:txBody>
      </p:sp>
      <p:sp>
        <p:nvSpPr>
          <p:cNvPr id="3" name="Content Placeholder 2"/>
          <p:cNvSpPr>
            <a:spLocks noGrp="1"/>
          </p:cNvSpPr>
          <p:nvPr>
            <p:ph idx="1"/>
          </p:nvPr>
        </p:nvSpPr>
        <p:spPr>
          <a:xfrm>
            <a:off x="508000" y="1778000"/>
            <a:ext cx="9144000" cy="5028848"/>
          </a:xfrm>
          <a:prstGeom prst="rect">
            <a:avLst/>
          </a:prstGeom>
        </p:spPr>
        <p:txBody>
          <a:bodyPr lIns="101599" tIns="50799" rIns="101599" bIns="50799"/>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508000" y="7062612"/>
            <a:ext cx="2370667" cy="405694"/>
          </a:xfrm>
          <a:prstGeom prst="rect">
            <a:avLst/>
          </a:prstGeom>
        </p:spPr>
        <p:txBody>
          <a:bodyPr lIns="101599" tIns="50799" rIns="101599" bIns="50799"/>
          <a:lstStyle/>
          <a:p>
            <a:fld id="{A258050E-B668-4FA7-85AD-C750C80A6E9B}" type="datetimeFigureOut">
              <a:rPr lang="en-US" smtClean="0"/>
              <a:pPr/>
              <a:t>9/12/2014</a:t>
            </a:fld>
            <a:endParaRPr lang="en-US" dirty="0"/>
          </a:p>
        </p:txBody>
      </p:sp>
      <p:sp>
        <p:nvSpPr>
          <p:cNvPr id="5" name="Footer Placeholder 4"/>
          <p:cNvSpPr>
            <a:spLocks noGrp="1"/>
          </p:cNvSpPr>
          <p:nvPr>
            <p:ph type="ftr" sz="quarter" idx="11"/>
          </p:nvPr>
        </p:nvSpPr>
        <p:spPr>
          <a:xfrm>
            <a:off x="3471334" y="7062612"/>
            <a:ext cx="3217333" cy="405694"/>
          </a:xfrm>
          <a:prstGeom prst="rect">
            <a:avLst/>
          </a:prstGeom>
        </p:spPr>
        <p:txBody>
          <a:bodyPr lIns="101599" tIns="50799" rIns="101599" bIns="50799"/>
          <a:lstStyle/>
          <a:p>
            <a:endParaRPr lang="en-US" dirty="0"/>
          </a:p>
        </p:txBody>
      </p:sp>
      <p:sp>
        <p:nvSpPr>
          <p:cNvPr id="6" name="Slide Number Placeholder 5"/>
          <p:cNvSpPr>
            <a:spLocks noGrp="1"/>
          </p:cNvSpPr>
          <p:nvPr>
            <p:ph type="sldNum" sz="quarter" idx="12"/>
          </p:nvPr>
        </p:nvSpPr>
        <p:spPr>
          <a:xfrm>
            <a:off x="7281333" y="7062612"/>
            <a:ext cx="2370667" cy="405694"/>
          </a:xfrm>
          <a:prstGeom prst="rect">
            <a:avLst/>
          </a:prstGeom>
        </p:spPr>
        <p:txBody>
          <a:bodyPr lIns="101599" tIns="50799" rIns="101599" bIns="50799"/>
          <a:lstStyle/>
          <a:p>
            <a:fld id="{240D5ECE-8B49-45CD-BE81-EF81920D1969}" type="slidenum">
              <a:rPr lang="en-US" smtClean="0"/>
              <a:pPr/>
              <a:t>‹#›</a:t>
            </a:fld>
            <a:endParaRPr lang="en-US" dirty="0"/>
          </a:p>
        </p:txBody>
      </p:sp>
      <p:pic>
        <p:nvPicPr>
          <p:cNvPr id="7" name="Picture 6"/>
          <p:cNvPicPr>
            <a:picLocks noChangeAspect="1"/>
          </p:cNvPicPr>
          <p:nvPr userDrawn="1"/>
        </p:nvPicPr>
        <p:blipFill rotWithShape="1">
          <a:blip r:embed="rId2" cstate="print"/>
          <a:srcRect l="2599" r="5874" b="5262"/>
          <a:stretch/>
        </p:blipFill>
        <p:spPr>
          <a:xfrm>
            <a:off x="3922" y="6519333"/>
            <a:ext cx="10160000" cy="117077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1000" fill="hold"/>
                                        <p:tgtEl>
                                          <p:spTgt spid="7"/>
                                        </p:tgtEl>
                                        <p:attrNameLst>
                                          <p:attrName>ppt_x</p:attrName>
                                        </p:attrNameLst>
                                      </p:cBhvr>
                                      <p:tavLst>
                                        <p:tav tm="0">
                                          <p:val>
                                            <p:strVal val="#ppt_x"/>
                                          </p:val>
                                        </p:tav>
                                        <p:tav tm="100000">
                                          <p:val>
                                            <p:strVal val="#ppt_x"/>
                                          </p:val>
                                        </p:tav>
                                      </p:tavLst>
                                    </p:anim>
                                    <p:anim calcmode="lin" valueType="num">
                                      <p:cBhvr additive="base">
                                        <p:cTn id="8" dur="10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rgbClr val="5E9EFF"/>
            </a:gs>
            <a:gs pos="39999">
              <a:srgbClr val="85C2FF"/>
            </a:gs>
            <a:gs pos="70000">
              <a:srgbClr val="C4D6EB"/>
            </a:gs>
            <a:gs pos="100000">
              <a:srgbClr val="FFEBFA"/>
            </a:gs>
          </a:gsLst>
          <a:lin ang="2700000" scaled="0"/>
          <a:tileRect/>
        </a:gradFill>
        <a:effectLst/>
      </p:bgPr>
    </p:bg>
    <p:spTree>
      <p:nvGrpSpPr>
        <p:cNvPr id="1" name="Shape 4"/>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4" r:id="rId6"/>
  </p:sldLayoutIdLst>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8" Type="http://schemas.openxmlformats.org/officeDocument/2006/relationships/image" Target="../media/image105.gif"/><Relationship Id="rId13" Type="http://schemas.openxmlformats.org/officeDocument/2006/relationships/image" Target="../media/image110.jpeg"/><Relationship Id="rId3" Type="http://schemas.openxmlformats.org/officeDocument/2006/relationships/image" Target="../media/image101.jpeg"/><Relationship Id="rId7" Type="http://schemas.openxmlformats.org/officeDocument/2006/relationships/image" Target="../media/image104.jpeg"/><Relationship Id="rId12" Type="http://schemas.openxmlformats.org/officeDocument/2006/relationships/image" Target="../media/image109.jpeg"/><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image" Target="../media/image99.jpeg"/><Relationship Id="rId11" Type="http://schemas.openxmlformats.org/officeDocument/2006/relationships/image" Target="../media/image108.jpeg"/><Relationship Id="rId5" Type="http://schemas.openxmlformats.org/officeDocument/2006/relationships/image" Target="../media/image103.png"/><Relationship Id="rId10" Type="http://schemas.openxmlformats.org/officeDocument/2006/relationships/image" Target="../media/image107.jpeg"/><Relationship Id="rId4" Type="http://schemas.openxmlformats.org/officeDocument/2006/relationships/image" Target="../media/image102.jpeg"/><Relationship Id="rId9" Type="http://schemas.openxmlformats.org/officeDocument/2006/relationships/image" Target="../media/image106.jpeg"/></Relationships>
</file>

<file path=ppt/slides/_rels/slide1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12.gif"/></Relationships>
</file>

<file path=ppt/slides/_rels/slide1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image" Target="../media/image21.png"/><Relationship Id="rId5" Type="http://schemas.openxmlformats.org/officeDocument/2006/relationships/image" Target="../media/image13.png"/><Relationship Id="rId4" Type="http://schemas.openxmlformats.org/officeDocument/2006/relationships/image" Target="../media/image20.jpeg"/></Relationships>
</file>

<file path=ppt/slides/_rels/slide13.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image" Target="../media/image25.emf"/><Relationship Id="rId5" Type="http://schemas.openxmlformats.org/officeDocument/2006/relationships/image" Target="../media/image24.jpeg"/><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12.gi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8" Type="http://schemas.openxmlformats.org/officeDocument/2006/relationships/image" Target="../media/image33.jpe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image" Target="../media/image27.jpeg"/><Relationship Id="rId1" Type="http://schemas.openxmlformats.org/officeDocument/2006/relationships/slideLayout" Target="../slideLayouts/slideLayout1.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2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xml"/><Relationship Id="rId6" Type="http://schemas.openxmlformats.org/officeDocument/2006/relationships/image" Target="../media/image44.png"/><Relationship Id="rId5" Type="http://schemas.openxmlformats.org/officeDocument/2006/relationships/image" Target="../media/image30.png"/><Relationship Id="rId4" Type="http://schemas.openxmlformats.org/officeDocument/2006/relationships/image" Target="../media/image43.png"/></Relationships>
</file>

<file path=ppt/slides/_rels/slide2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1.xml"/><Relationship Id="rId5" Type="http://schemas.openxmlformats.org/officeDocument/2006/relationships/image" Target="../media/image47.jpeg"/><Relationship Id="rId4" Type="http://schemas.openxmlformats.org/officeDocument/2006/relationships/image" Target="../media/image30.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3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1.xml"/><Relationship Id="rId5" Type="http://schemas.openxmlformats.org/officeDocument/2006/relationships/image" Target="../media/image31.png"/><Relationship Id="rId4" Type="http://schemas.openxmlformats.org/officeDocument/2006/relationships/image" Target="../media/image30.png"/></Relationships>
</file>

<file path=ppt/slides/_rels/slide3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1.xml"/><Relationship Id="rId5" Type="http://schemas.openxmlformats.org/officeDocument/2006/relationships/image" Target="../media/image31.png"/><Relationship Id="rId4" Type="http://schemas.openxmlformats.org/officeDocument/2006/relationships/image" Target="../media/image3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4.xml"/><Relationship Id="rId5" Type="http://schemas.openxmlformats.org/officeDocument/2006/relationships/image" Target="../media/image6.jpeg"/><Relationship Id="rId4" Type="http://schemas.openxmlformats.org/officeDocument/2006/relationships/image" Target="../media/image5.jpe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8.jpe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58.png"/><Relationship Id="rId7" Type="http://schemas.openxmlformats.org/officeDocument/2006/relationships/image" Target="../media/image62.png"/><Relationship Id="rId2" Type="http://schemas.openxmlformats.org/officeDocument/2006/relationships/image" Target="../media/image57.png"/><Relationship Id="rId1" Type="http://schemas.openxmlformats.org/officeDocument/2006/relationships/slideLayout" Target="../slideLayouts/slideLayout1.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53.xml.rels><?xml version="1.0" encoding="UTF-8" standalone="yes"?>
<Relationships xmlns="http://schemas.openxmlformats.org/package/2006/relationships"><Relationship Id="rId3" Type="http://schemas.openxmlformats.org/officeDocument/2006/relationships/image" Target="../media/image64.png"/><Relationship Id="rId7" Type="http://schemas.openxmlformats.org/officeDocument/2006/relationships/image" Target="../media/image31.png"/><Relationship Id="rId2" Type="http://schemas.openxmlformats.org/officeDocument/2006/relationships/image" Target="../media/image59.png"/><Relationship Id="rId1" Type="http://schemas.openxmlformats.org/officeDocument/2006/relationships/slideLayout" Target="../slideLayouts/slideLayout1.xml"/><Relationship Id="rId6" Type="http://schemas.openxmlformats.org/officeDocument/2006/relationships/image" Target="../media/image30.png"/><Relationship Id="rId5" Type="http://schemas.openxmlformats.org/officeDocument/2006/relationships/image" Target="../media/image66.png"/><Relationship Id="rId4" Type="http://schemas.openxmlformats.org/officeDocument/2006/relationships/image" Target="../media/image65.png"/></Relationships>
</file>

<file path=ppt/slides/_rels/slide54.xml.rels><?xml version="1.0" encoding="UTF-8" standalone="yes"?>
<Relationships xmlns="http://schemas.openxmlformats.org/package/2006/relationships"><Relationship Id="rId3" Type="http://schemas.openxmlformats.org/officeDocument/2006/relationships/image" Target="../media/image68.png"/><Relationship Id="rId7" Type="http://schemas.openxmlformats.org/officeDocument/2006/relationships/image" Target="../media/image31.png"/><Relationship Id="rId2" Type="http://schemas.openxmlformats.org/officeDocument/2006/relationships/image" Target="../media/image67.png"/><Relationship Id="rId1" Type="http://schemas.openxmlformats.org/officeDocument/2006/relationships/slideLayout" Target="../slideLayouts/slideLayout1.xml"/><Relationship Id="rId6" Type="http://schemas.openxmlformats.org/officeDocument/2006/relationships/image" Target="../media/image30.png"/><Relationship Id="rId5" Type="http://schemas.openxmlformats.org/officeDocument/2006/relationships/image" Target="../media/image64.png"/><Relationship Id="rId4" Type="http://schemas.openxmlformats.org/officeDocument/2006/relationships/image" Target="../media/image59.png"/></Relationships>
</file>

<file path=ppt/slides/_rels/slide5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1.xml"/><Relationship Id="rId4" Type="http://schemas.openxmlformats.org/officeDocument/2006/relationships/image" Target="../media/image71.png"/></Relationships>
</file>

<file path=ppt/slides/_rels/slide56.xml.rels><?xml version="1.0" encoding="UTF-8" standalone="yes"?>
<Relationships xmlns="http://schemas.openxmlformats.org/package/2006/relationships"><Relationship Id="rId3" Type="http://schemas.openxmlformats.org/officeDocument/2006/relationships/image" Target="../media/image68.png"/><Relationship Id="rId7" Type="http://schemas.openxmlformats.org/officeDocument/2006/relationships/image" Target="../media/image31.png"/><Relationship Id="rId2" Type="http://schemas.openxmlformats.org/officeDocument/2006/relationships/image" Target="../media/image67.png"/><Relationship Id="rId1" Type="http://schemas.openxmlformats.org/officeDocument/2006/relationships/slideLayout" Target="../slideLayouts/slideLayout1.xml"/><Relationship Id="rId6" Type="http://schemas.openxmlformats.org/officeDocument/2006/relationships/image" Target="../media/image30.png"/><Relationship Id="rId5" Type="http://schemas.openxmlformats.org/officeDocument/2006/relationships/image" Target="../media/image64.png"/><Relationship Id="rId4" Type="http://schemas.openxmlformats.org/officeDocument/2006/relationships/image" Target="../media/image59.png"/></Relationships>
</file>

<file path=ppt/slides/_rels/slide5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1.xml"/><Relationship Id="rId6" Type="http://schemas.openxmlformats.org/officeDocument/2006/relationships/image" Target="../media/image74.png"/><Relationship Id="rId5" Type="http://schemas.openxmlformats.org/officeDocument/2006/relationships/image" Target="../media/image31.png"/><Relationship Id="rId4" Type="http://schemas.openxmlformats.org/officeDocument/2006/relationships/image" Target="../media/image30.png"/></Relationships>
</file>

<file path=ppt/slides/_rels/slide5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1.xml"/><Relationship Id="rId5" Type="http://schemas.openxmlformats.org/officeDocument/2006/relationships/image" Target="../media/image31.png"/><Relationship Id="rId4" Type="http://schemas.openxmlformats.org/officeDocument/2006/relationships/image" Target="../media/image30.png"/></Relationships>
</file>

<file path=ppt/slides/_rels/slide5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1.xml"/><Relationship Id="rId4" Type="http://schemas.openxmlformats.org/officeDocument/2006/relationships/image" Target="../media/image75.png"/></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1.xml"/><Relationship Id="rId4" Type="http://schemas.openxmlformats.org/officeDocument/2006/relationships/image" Target="../media/image77.png"/></Relationships>
</file>

<file path=ppt/slides/_rels/slide6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8.png"/><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81.png"/><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82.png"/><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78.png"/><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79.png"/><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85.png"/><Relationship Id="rId1" Type="http://schemas.openxmlformats.org/officeDocument/2006/relationships/slideLayout" Target="../slideLayouts/slideLayout1.xml"/><Relationship Id="rId4" Type="http://schemas.openxmlformats.org/officeDocument/2006/relationships/image" Target="../media/image77.png"/></Relationships>
</file>

<file path=ppt/slides/_rels/slide71.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90.png"/><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14.gif"/><Relationship Id="rId5" Type="http://schemas.openxmlformats.org/officeDocument/2006/relationships/image" Target="../media/image13.png"/><Relationship Id="rId4" Type="http://schemas.openxmlformats.org/officeDocument/2006/relationships/image" Target="../media/image12.gif"/></Relationships>
</file>

<file path=ppt/slides/_rels/slide80.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13.png"/></Relationships>
</file>

<file path=ppt/slides/_rels/slide90.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99.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notesSlide" Target="../notesSlides/notesSlide20.xml"/><Relationship Id="rId1" Type="http://schemas.openxmlformats.org/officeDocument/2006/relationships/slideLayout" Target="../slideLayouts/slideLayout4.xml"/><Relationship Id="rId4" Type="http://schemas.openxmlformats.org/officeDocument/2006/relationships/image" Target="../media/image100.jpe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Shape 18"/>
        <p:cNvGrpSpPr/>
        <p:nvPr/>
      </p:nvGrpSpPr>
      <p:grpSpPr>
        <a:xfrm>
          <a:off x="0" y="0"/>
          <a:ext cx="0" cy="0"/>
          <a:chOff x="0" y="0"/>
          <a:chExt cx="0" cy="0"/>
        </a:xfrm>
      </p:grpSpPr>
      <p:sp>
        <p:nvSpPr>
          <p:cNvPr id="19" name="Shape 19"/>
          <p:cNvSpPr txBox="1"/>
          <p:nvPr/>
        </p:nvSpPr>
        <p:spPr>
          <a:xfrm>
            <a:off x="203200" y="1066800"/>
            <a:ext cx="5156199" cy="1977424"/>
          </a:xfrm>
          <a:prstGeom prst="rect">
            <a:avLst/>
          </a:prstGeom>
          <a:noFill/>
          <a:ln>
            <a:noFill/>
          </a:ln>
        </p:spPr>
        <p:txBody>
          <a:bodyPr lIns="38100" tIns="38100" rIns="38100" bIns="38100" anchor="t" anchorCtr="0">
            <a:normAutofit lnSpcReduction="10000"/>
          </a:bodyPr>
          <a:lstStyle/>
          <a:p>
            <a:pPr algn="ctr" rtl="0">
              <a:lnSpc>
                <a:spcPct val="100000"/>
              </a:lnSpc>
              <a:spcBef>
                <a:spcPts val="0"/>
              </a:spcBef>
              <a:buNone/>
            </a:pPr>
            <a:r>
              <a:rPr lang="en-US" sz="4266" dirty="0">
                <a:solidFill>
                  <a:srgbClr val="333333"/>
                </a:solidFill>
                <a:latin typeface="Arial"/>
                <a:ea typeface="Arial"/>
                <a:cs typeface="Arial"/>
                <a:sym typeface="Arial"/>
              </a:rPr>
              <a:t>Introduction To </a:t>
            </a:r>
          </a:p>
          <a:p>
            <a:pPr algn="ctr" rtl="0">
              <a:lnSpc>
                <a:spcPct val="100000"/>
              </a:lnSpc>
              <a:spcBef>
                <a:spcPts val="0"/>
              </a:spcBef>
              <a:buNone/>
            </a:pPr>
            <a:r>
              <a:rPr lang="en-US" sz="4266" dirty="0" smtClean="0">
                <a:solidFill>
                  <a:srgbClr val="333333"/>
                </a:solidFill>
                <a:latin typeface="Arial"/>
                <a:ea typeface="Arial"/>
                <a:cs typeface="Arial"/>
                <a:sym typeface="Arial"/>
              </a:rPr>
              <a:t>Microcontrollers</a:t>
            </a:r>
          </a:p>
          <a:p>
            <a:pPr algn="ctr" rtl="0">
              <a:lnSpc>
                <a:spcPct val="100000"/>
              </a:lnSpc>
              <a:spcBef>
                <a:spcPts val="0"/>
              </a:spcBef>
              <a:buNone/>
            </a:pPr>
            <a:r>
              <a:rPr lang="en-US" sz="4266" dirty="0" smtClean="0">
                <a:solidFill>
                  <a:srgbClr val="333333"/>
                </a:solidFill>
              </a:rPr>
              <a:t>(Arduino &amp;MSP430)</a:t>
            </a:r>
            <a:endParaRPr lang="en-US" sz="4266" dirty="0">
              <a:solidFill>
                <a:srgbClr val="333333"/>
              </a:solidFill>
              <a:latin typeface="Arial"/>
              <a:ea typeface="Arial"/>
              <a:cs typeface="Arial"/>
              <a:sym typeface="Arial"/>
            </a:endParaRPr>
          </a:p>
        </p:txBody>
      </p:sp>
      <p:sp>
        <p:nvSpPr>
          <p:cNvPr id="20" name="Shape 20"/>
          <p:cNvSpPr txBox="1"/>
          <p:nvPr/>
        </p:nvSpPr>
        <p:spPr>
          <a:xfrm>
            <a:off x="4368800" y="5079975"/>
            <a:ext cx="5156199" cy="1977424"/>
          </a:xfrm>
          <a:prstGeom prst="rect">
            <a:avLst/>
          </a:prstGeom>
          <a:noFill/>
          <a:ln>
            <a:noFill/>
          </a:ln>
        </p:spPr>
        <p:txBody>
          <a:bodyPr lIns="38100" tIns="38100" rIns="38100" bIns="38100" anchor="t" anchorCtr="0">
            <a:normAutofit/>
          </a:bodyPr>
          <a:lstStyle/>
          <a:p>
            <a:pPr algn="ctr" rtl="0">
              <a:lnSpc>
                <a:spcPct val="100000"/>
              </a:lnSpc>
              <a:spcBef>
                <a:spcPts val="0"/>
              </a:spcBef>
              <a:buNone/>
            </a:pPr>
            <a:r>
              <a:rPr lang="en-US" sz="2666">
                <a:solidFill>
                  <a:srgbClr val="333333"/>
                </a:solidFill>
                <a:latin typeface="Arial"/>
                <a:ea typeface="Arial"/>
                <a:cs typeface="Arial"/>
                <a:sym typeface="Arial"/>
              </a:rPr>
              <a:t>An intuitive look at the chips </a:t>
            </a:r>
          </a:p>
          <a:p>
            <a:pPr algn="ctr" rtl="0">
              <a:lnSpc>
                <a:spcPct val="100000"/>
              </a:lnSpc>
              <a:spcBef>
                <a:spcPts val="0"/>
              </a:spcBef>
              <a:buNone/>
            </a:pPr>
            <a:r>
              <a:rPr lang="en-US" sz="2666">
                <a:solidFill>
                  <a:srgbClr val="333333"/>
                </a:solidFill>
                <a:latin typeface="Arial"/>
                <a:ea typeface="Arial"/>
                <a:cs typeface="Arial"/>
                <a:sym typeface="Arial"/>
              </a:rPr>
              <a:t>that run modern electronics</a:t>
            </a:r>
          </a:p>
        </p:txBody>
      </p:sp>
      <p:pic>
        <p:nvPicPr>
          <p:cNvPr id="21" name="Shape 21"/>
          <p:cNvPicPr preferRelativeResize="0"/>
          <p:nvPr/>
        </p:nvPicPr>
        <p:blipFill>
          <a:blip r:embed="rId3">
            <a:alphaModFix/>
          </a:blip>
          <a:stretch>
            <a:fillRect/>
          </a:stretch>
        </p:blipFill>
        <p:spPr>
          <a:xfrm>
            <a:off x="5384800" y="304800"/>
            <a:ext cx="4319274" cy="4085799"/>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object 9"/>
          <p:cNvSpPr/>
          <p:nvPr/>
        </p:nvSpPr>
        <p:spPr>
          <a:xfrm>
            <a:off x="190500" y="1958497"/>
            <a:ext cx="4000500" cy="3877173"/>
          </a:xfrm>
          <a:prstGeom prst="rect">
            <a:avLst/>
          </a:prstGeom>
          <a:blipFill>
            <a:blip r:embed="rId2" cstate="print"/>
            <a:stretch>
              <a:fillRect/>
            </a:stretch>
          </a:blipFill>
        </p:spPr>
        <p:txBody>
          <a:bodyPr wrap="square" lIns="0" tIns="0" rIns="0" bIns="0" rtlCol="0">
            <a:noAutofit/>
          </a:bodyPr>
          <a:lstStyle/>
          <a:p>
            <a:endParaRPr/>
          </a:p>
        </p:txBody>
      </p:sp>
      <p:sp>
        <p:nvSpPr>
          <p:cNvPr id="8" name="object 8"/>
          <p:cNvSpPr/>
          <p:nvPr/>
        </p:nvSpPr>
        <p:spPr>
          <a:xfrm>
            <a:off x="5295504" y="2147745"/>
            <a:ext cx="5330816" cy="3748229"/>
          </a:xfrm>
          <a:prstGeom prst="rect">
            <a:avLst/>
          </a:prstGeom>
          <a:blipFill>
            <a:blip r:embed="rId3" cstate="print"/>
            <a:stretch>
              <a:fillRect/>
            </a:stretch>
          </a:blipFill>
        </p:spPr>
        <p:txBody>
          <a:bodyPr wrap="square" lIns="0" tIns="0" rIns="0" bIns="0" rtlCol="0">
            <a:noAutofit/>
          </a:bodyPr>
          <a:lstStyle/>
          <a:p>
            <a:endParaRPr/>
          </a:p>
        </p:txBody>
      </p:sp>
      <p:sp>
        <p:nvSpPr>
          <p:cNvPr id="7" name="object 7"/>
          <p:cNvSpPr txBox="1"/>
          <p:nvPr/>
        </p:nvSpPr>
        <p:spPr>
          <a:xfrm>
            <a:off x="1412968" y="770008"/>
            <a:ext cx="3109383" cy="848320"/>
          </a:xfrm>
          <a:prstGeom prst="rect">
            <a:avLst/>
          </a:prstGeom>
        </p:spPr>
        <p:txBody>
          <a:bodyPr wrap="square" lIns="0" tIns="0" rIns="0" bIns="0" rtlCol="0">
            <a:noAutofit/>
          </a:bodyPr>
          <a:lstStyle/>
          <a:p>
            <a:pPr marL="7717">
              <a:lnSpc>
                <a:spcPts val="6927"/>
              </a:lnSpc>
              <a:spcBef>
                <a:spcPts val="346"/>
              </a:spcBef>
            </a:pPr>
            <a:r>
              <a:rPr sz="6800" dirty="0" smtClean="0">
                <a:latin typeface="Gill Sans MT"/>
                <a:cs typeface="Gill Sans MT"/>
              </a:rPr>
              <a:t>A</a:t>
            </a:r>
            <a:r>
              <a:rPr sz="6800" spc="-94" dirty="0" smtClean="0">
                <a:latin typeface="Gill Sans MT"/>
                <a:cs typeface="Gill Sans MT"/>
              </a:rPr>
              <a:t>r</a:t>
            </a:r>
            <a:r>
              <a:rPr sz="6800" dirty="0" smtClean="0">
                <a:latin typeface="Gill Sans MT"/>
                <a:cs typeface="Gill Sans MT"/>
              </a:rPr>
              <a:t>duino</a:t>
            </a:r>
            <a:endParaRPr sz="6800">
              <a:latin typeface="Gill Sans MT"/>
              <a:cs typeface="Gill Sans MT"/>
            </a:endParaRPr>
          </a:p>
        </p:txBody>
      </p:sp>
      <p:sp>
        <p:nvSpPr>
          <p:cNvPr id="6" name="object 6"/>
          <p:cNvSpPr txBox="1"/>
          <p:nvPr/>
        </p:nvSpPr>
        <p:spPr>
          <a:xfrm>
            <a:off x="4620480" y="770008"/>
            <a:ext cx="4262173" cy="848320"/>
          </a:xfrm>
          <a:prstGeom prst="rect">
            <a:avLst/>
          </a:prstGeom>
        </p:spPr>
        <p:txBody>
          <a:bodyPr wrap="square" lIns="0" tIns="0" rIns="0" bIns="0" rtlCol="0">
            <a:noAutofit/>
          </a:bodyPr>
          <a:lstStyle/>
          <a:p>
            <a:pPr marL="7717">
              <a:lnSpc>
                <a:spcPts val="6927"/>
              </a:lnSpc>
              <a:spcBef>
                <a:spcPts val="346"/>
              </a:spcBef>
            </a:pPr>
            <a:r>
              <a:rPr sz="6800" dirty="0" smtClean="0">
                <a:latin typeface="Gill Sans MT"/>
                <a:cs typeface="Gill Sans MT"/>
              </a:rPr>
              <a:t>C</a:t>
            </a:r>
            <a:r>
              <a:rPr sz="6800" spc="-61" dirty="0" smtClean="0">
                <a:latin typeface="Gill Sans MT"/>
                <a:cs typeface="Gill Sans MT"/>
              </a:rPr>
              <a:t>a</a:t>
            </a:r>
            <a:r>
              <a:rPr sz="6800" dirty="0" smtClean="0">
                <a:latin typeface="Gill Sans MT"/>
                <a:cs typeface="Gill Sans MT"/>
              </a:rPr>
              <a:t>pabilities</a:t>
            </a:r>
            <a:endParaRPr sz="6800">
              <a:latin typeface="Gill Sans MT"/>
              <a:cs typeface="Gill Sans MT"/>
            </a:endParaRPr>
          </a:p>
        </p:txBody>
      </p:sp>
      <p:sp>
        <p:nvSpPr>
          <p:cNvPr id="5" name="object 5"/>
          <p:cNvSpPr txBox="1"/>
          <p:nvPr/>
        </p:nvSpPr>
        <p:spPr>
          <a:xfrm>
            <a:off x="4245915" y="2986839"/>
            <a:ext cx="1565591" cy="1994297"/>
          </a:xfrm>
          <a:prstGeom prst="rect">
            <a:avLst/>
          </a:prstGeom>
        </p:spPr>
        <p:txBody>
          <a:bodyPr wrap="square" lIns="0" tIns="0" rIns="0" bIns="0" rtlCol="0">
            <a:noAutofit/>
          </a:bodyPr>
          <a:lstStyle/>
          <a:p>
            <a:pPr marL="7717">
              <a:lnSpc>
                <a:spcPts val="16284"/>
              </a:lnSpc>
              <a:spcBef>
                <a:spcPts val="814"/>
              </a:spcBef>
            </a:pPr>
            <a:r>
              <a:rPr sz="16200" dirty="0" smtClean="0">
                <a:latin typeface="Gill Sans MT"/>
                <a:cs typeface="Gill Sans MT"/>
              </a:rPr>
              <a:t>=</a:t>
            </a:r>
            <a:endParaRPr sz="16200">
              <a:latin typeface="Gill Sans MT"/>
              <a:cs typeface="Gill Sans MT"/>
            </a:endParaRPr>
          </a:p>
        </p:txBody>
      </p:sp>
      <p:sp>
        <p:nvSpPr>
          <p:cNvPr id="4" name="object 4"/>
          <p:cNvSpPr txBox="1"/>
          <p:nvPr/>
        </p:nvSpPr>
        <p:spPr>
          <a:xfrm>
            <a:off x="694316" y="5822647"/>
            <a:ext cx="1502816" cy="736699"/>
          </a:xfrm>
          <a:prstGeom prst="rect">
            <a:avLst/>
          </a:prstGeom>
        </p:spPr>
        <p:txBody>
          <a:bodyPr wrap="square" lIns="0" tIns="0" rIns="0" bIns="0" rtlCol="0">
            <a:noAutofit/>
          </a:bodyPr>
          <a:lstStyle/>
          <a:p>
            <a:pPr marL="7717">
              <a:lnSpc>
                <a:spcPts val="6015"/>
              </a:lnSpc>
              <a:spcBef>
                <a:spcPts val="301"/>
              </a:spcBef>
            </a:pPr>
            <a:r>
              <a:rPr sz="5900" dirty="0" smtClean="0">
                <a:latin typeface="Gill Sans MT"/>
                <a:cs typeface="Gill Sans MT"/>
              </a:rPr>
              <a:t>Intel</a:t>
            </a:r>
            <a:endParaRPr sz="5900">
              <a:latin typeface="Gill Sans MT"/>
              <a:cs typeface="Gill Sans MT"/>
            </a:endParaRPr>
          </a:p>
        </p:txBody>
      </p:sp>
      <p:sp>
        <p:nvSpPr>
          <p:cNvPr id="3" name="object 3"/>
          <p:cNvSpPr txBox="1"/>
          <p:nvPr/>
        </p:nvSpPr>
        <p:spPr>
          <a:xfrm>
            <a:off x="2279617" y="5822647"/>
            <a:ext cx="1286272" cy="736699"/>
          </a:xfrm>
          <a:prstGeom prst="rect">
            <a:avLst/>
          </a:prstGeom>
        </p:spPr>
        <p:txBody>
          <a:bodyPr wrap="square" lIns="0" tIns="0" rIns="0" bIns="0" rtlCol="0">
            <a:noAutofit/>
          </a:bodyPr>
          <a:lstStyle/>
          <a:p>
            <a:pPr marL="7717">
              <a:lnSpc>
                <a:spcPts val="6015"/>
              </a:lnSpc>
              <a:spcBef>
                <a:spcPts val="301"/>
              </a:spcBef>
            </a:pPr>
            <a:r>
              <a:rPr sz="5900" dirty="0" smtClean="0">
                <a:latin typeface="Gill Sans MT"/>
                <a:cs typeface="Gill Sans MT"/>
              </a:rPr>
              <a:t>286</a:t>
            </a:r>
            <a:endParaRPr sz="5900">
              <a:latin typeface="Gill Sans MT"/>
              <a:cs typeface="Gill Sans MT"/>
            </a:endParaRPr>
          </a:p>
        </p:txBody>
      </p:sp>
      <p:sp>
        <p:nvSpPr>
          <p:cNvPr id="2" name="object 2"/>
          <p:cNvSpPr txBox="1"/>
          <p:nvPr/>
        </p:nvSpPr>
        <p:spPr>
          <a:xfrm>
            <a:off x="6406758" y="5822647"/>
            <a:ext cx="2695074" cy="736699"/>
          </a:xfrm>
          <a:prstGeom prst="rect">
            <a:avLst/>
          </a:prstGeom>
        </p:spPr>
        <p:txBody>
          <a:bodyPr wrap="square" lIns="0" tIns="0" rIns="0" bIns="0" rtlCol="0">
            <a:noAutofit/>
          </a:bodyPr>
          <a:lstStyle/>
          <a:p>
            <a:pPr marL="7717">
              <a:lnSpc>
                <a:spcPts val="6015"/>
              </a:lnSpc>
              <a:spcBef>
                <a:spcPts val="301"/>
              </a:spcBef>
            </a:pPr>
            <a:r>
              <a:rPr sz="5900" dirty="0" smtClean="0">
                <a:latin typeface="Gill Sans MT"/>
                <a:cs typeface="Gill Sans MT"/>
              </a:rPr>
              <a:t>A</a:t>
            </a:r>
            <a:r>
              <a:rPr sz="5900" spc="-81" dirty="0" smtClean="0">
                <a:latin typeface="Gill Sans MT"/>
                <a:cs typeface="Gill Sans MT"/>
              </a:rPr>
              <a:t>r</a:t>
            </a:r>
            <a:r>
              <a:rPr sz="5900" dirty="0" smtClean="0">
                <a:latin typeface="Gill Sans MT"/>
                <a:cs typeface="Gill Sans MT"/>
              </a:rPr>
              <a:t>duino</a:t>
            </a:r>
            <a:endParaRPr sz="5900">
              <a:latin typeface="Gill Sans MT"/>
              <a:cs typeface="Gill Sans MT"/>
            </a:endParaRPr>
          </a:p>
        </p:txBody>
      </p:sp>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Shape 282"/>
        <p:cNvGrpSpPr/>
        <p:nvPr/>
      </p:nvGrpSpPr>
      <p:grpSpPr>
        <a:xfrm>
          <a:off x="0" y="0"/>
          <a:ext cx="0" cy="0"/>
          <a:chOff x="0" y="0"/>
          <a:chExt cx="0" cy="0"/>
        </a:xfrm>
      </p:grpSpPr>
      <p:pic>
        <p:nvPicPr>
          <p:cNvPr id="283" name="Shape 283"/>
          <p:cNvPicPr preferRelativeResize="0"/>
          <p:nvPr/>
        </p:nvPicPr>
        <p:blipFill>
          <a:blip r:embed="rId3">
            <a:alphaModFix/>
          </a:blip>
          <a:stretch>
            <a:fillRect/>
          </a:stretch>
        </p:blipFill>
        <p:spPr>
          <a:xfrm>
            <a:off x="7416800" y="2844775"/>
            <a:ext cx="3584099" cy="2691874"/>
          </a:xfrm>
          <a:prstGeom prst="rect">
            <a:avLst/>
          </a:prstGeom>
          <a:noFill/>
          <a:ln>
            <a:noFill/>
          </a:ln>
        </p:spPr>
      </p:pic>
      <p:pic>
        <p:nvPicPr>
          <p:cNvPr id="284" name="Shape 284"/>
          <p:cNvPicPr preferRelativeResize="0"/>
          <p:nvPr/>
        </p:nvPicPr>
        <p:blipFill>
          <a:blip r:embed="rId4">
            <a:alphaModFix/>
          </a:blip>
          <a:stretch>
            <a:fillRect/>
          </a:stretch>
        </p:blipFill>
        <p:spPr>
          <a:xfrm>
            <a:off x="8026400" y="1219200"/>
            <a:ext cx="3910949" cy="2937374"/>
          </a:xfrm>
          <a:prstGeom prst="rect">
            <a:avLst/>
          </a:prstGeom>
          <a:noFill/>
          <a:ln>
            <a:noFill/>
          </a:ln>
        </p:spPr>
      </p:pic>
      <p:sp>
        <p:nvSpPr>
          <p:cNvPr id="285" name="Shape 285"/>
          <p:cNvSpPr txBox="1">
            <a:spLocks noGrp="1"/>
          </p:cNvSpPr>
          <p:nvPr>
            <p:ph type="title"/>
          </p:nvPr>
        </p:nvSpPr>
        <p:spPr>
          <a:xfrm>
            <a:off x="301475" y="301775"/>
            <a:ext cx="9633225" cy="996625"/>
          </a:xfrm>
          <a:prstGeom prst="rect">
            <a:avLst/>
          </a:prstGeom>
        </p:spPr>
        <p:txBody>
          <a:bodyPr lIns="38100" tIns="38100" rIns="38100" bIns="38100" anchor="t" anchorCtr="0">
            <a:normAutofit/>
          </a:bodyPr>
          <a:lstStyle/>
          <a:p>
            <a:pPr rtl="0">
              <a:lnSpc>
                <a:spcPct val="100000"/>
              </a:lnSpc>
              <a:spcBef>
                <a:spcPts val="0"/>
              </a:spcBef>
              <a:buNone/>
            </a:pPr>
            <a:r>
              <a:rPr lang="en-US" sz="4266">
                <a:solidFill>
                  <a:srgbClr val="333333"/>
                </a:solidFill>
                <a:latin typeface="Arial"/>
                <a:ea typeface="Arial"/>
                <a:cs typeface="Arial"/>
                <a:sym typeface="Arial"/>
              </a:rPr>
              <a:t>What Will You Make?</a:t>
            </a:r>
          </a:p>
        </p:txBody>
      </p:sp>
      <p:pic>
        <p:nvPicPr>
          <p:cNvPr id="286" name="Shape 286"/>
          <p:cNvPicPr preferRelativeResize="0"/>
          <p:nvPr/>
        </p:nvPicPr>
        <p:blipFill>
          <a:blip r:embed="rId5">
            <a:alphaModFix/>
          </a:blip>
          <a:stretch>
            <a:fillRect/>
          </a:stretch>
        </p:blipFill>
        <p:spPr>
          <a:xfrm>
            <a:off x="0" y="1219200"/>
            <a:ext cx="3380925" cy="2438574"/>
          </a:xfrm>
          <a:prstGeom prst="rect">
            <a:avLst/>
          </a:prstGeom>
          <a:noFill/>
          <a:ln>
            <a:noFill/>
          </a:ln>
        </p:spPr>
      </p:pic>
      <p:pic>
        <p:nvPicPr>
          <p:cNvPr id="287" name="Shape 287"/>
          <p:cNvPicPr preferRelativeResize="0"/>
          <p:nvPr/>
        </p:nvPicPr>
        <p:blipFill>
          <a:blip r:embed="rId6">
            <a:alphaModFix/>
          </a:blip>
          <a:stretch>
            <a:fillRect/>
          </a:stretch>
        </p:blipFill>
        <p:spPr>
          <a:xfrm>
            <a:off x="0" y="3556000"/>
            <a:ext cx="2757949" cy="2068449"/>
          </a:xfrm>
          <a:prstGeom prst="rect">
            <a:avLst/>
          </a:prstGeom>
          <a:noFill/>
          <a:ln>
            <a:noFill/>
          </a:ln>
        </p:spPr>
      </p:pic>
      <p:pic>
        <p:nvPicPr>
          <p:cNvPr id="288" name="Shape 288"/>
          <p:cNvPicPr preferRelativeResize="0"/>
          <p:nvPr/>
        </p:nvPicPr>
        <p:blipFill>
          <a:blip r:embed="rId7">
            <a:alphaModFix/>
          </a:blip>
          <a:stretch>
            <a:fillRect/>
          </a:stretch>
        </p:blipFill>
        <p:spPr>
          <a:xfrm>
            <a:off x="3355500" y="1220700"/>
            <a:ext cx="4727900" cy="2434349"/>
          </a:xfrm>
          <a:prstGeom prst="rect">
            <a:avLst/>
          </a:prstGeom>
          <a:noFill/>
          <a:ln>
            <a:noFill/>
          </a:ln>
        </p:spPr>
      </p:pic>
      <p:pic>
        <p:nvPicPr>
          <p:cNvPr id="289" name="Shape 289"/>
          <p:cNvPicPr preferRelativeResize="0"/>
          <p:nvPr/>
        </p:nvPicPr>
        <p:blipFill>
          <a:blip r:embed="rId8">
            <a:alphaModFix/>
          </a:blip>
          <a:stretch>
            <a:fillRect/>
          </a:stretch>
        </p:blipFill>
        <p:spPr>
          <a:xfrm>
            <a:off x="2743200" y="3556000"/>
            <a:ext cx="3134224" cy="2080925"/>
          </a:xfrm>
          <a:prstGeom prst="rect">
            <a:avLst/>
          </a:prstGeom>
          <a:noFill/>
          <a:ln>
            <a:noFill/>
          </a:ln>
        </p:spPr>
      </p:pic>
      <p:pic>
        <p:nvPicPr>
          <p:cNvPr id="290" name="Shape 290"/>
          <p:cNvPicPr preferRelativeResize="0"/>
          <p:nvPr/>
        </p:nvPicPr>
        <p:blipFill>
          <a:blip r:embed="rId9">
            <a:alphaModFix/>
          </a:blip>
          <a:stretch>
            <a:fillRect/>
          </a:stretch>
        </p:blipFill>
        <p:spPr>
          <a:xfrm>
            <a:off x="0" y="5588000"/>
            <a:ext cx="2380474" cy="1843599"/>
          </a:xfrm>
          <a:prstGeom prst="rect">
            <a:avLst/>
          </a:prstGeom>
          <a:noFill/>
          <a:ln>
            <a:noFill/>
          </a:ln>
        </p:spPr>
      </p:pic>
      <p:pic>
        <p:nvPicPr>
          <p:cNvPr id="291" name="Shape 291"/>
          <p:cNvPicPr preferRelativeResize="0"/>
          <p:nvPr/>
        </p:nvPicPr>
        <p:blipFill>
          <a:blip r:embed="rId10">
            <a:alphaModFix/>
          </a:blip>
          <a:stretch>
            <a:fillRect/>
          </a:stretch>
        </p:blipFill>
        <p:spPr>
          <a:xfrm>
            <a:off x="2337425" y="5588825"/>
            <a:ext cx="2895225" cy="1928100"/>
          </a:xfrm>
          <a:prstGeom prst="rect">
            <a:avLst/>
          </a:prstGeom>
          <a:noFill/>
          <a:ln>
            <a:noFill/>
          </a:ln>
        </p:spPr>
      </p:pic>
      <p:pic>
        <p:nvPicPr>
          <p:cNvPr id="292" name="Shape 292"/>
          <p:cNvPicPr preferRelativeResize="0"/>
          <p:nvPr/>
        </p:nvPicPr>
        <p:blipFill>
          <a:blip r:embed="rId11">
            <a:alphaModFix/>
          </a:blip>
          <a:stretch>
            <a:fillRect/>
          </a:stretch>
        </p:blipFill>
        <p:spPr>
          <a:xfrm>
            <a:off x="5791200" y="3556000"/>
            <a:ext cx="2802875" cy="1777124"/>
          </a:xfrm>
          <a:prstGeom prst="rect">
            <a:avLst/>
          </a:prstGeom>
          <a:noFill/>
          <a:ln>
            <a:noFill/>
          </a:ln>
        </p:spPr>
      </p:pic>
      <p:pic>
        <p:nvPicPr>
          <p:cNvPr id="293" name="Shape 293"/>
          <p:cNvPicPr preferRelativeResize="0"/>
          <p:nvPr/>
        </p:nvPicPr>
        <p:blipFill>
          <a:blip r:embed="rId12">
            <a:alphaModFix/>
          </a:blip>
          <a:stretch>
            <a:fillRect/>
          </a:stretch>
        </p:blipFill>
        <p:spPr>
          <a:xfrm>
            <a:off x="6909450" y="5283750"/>
            <a:ext cx="3736900" cy="2239825"/>
          </a:xfrm>
          <a:prstGeom prst="rect">
            <a:avLst/>
          </a:prstGeom>
          <a:noFill/>
          <a:ln>
            <a:noFill/>
          </a:ln>
        </p:spPr>
      </p:pic>
      <p:pic>
        <p:nvPicPr>
          <p:cNvPr id="294" name="Shape 294"/>
          <p:cNvPicPr preferRelativeResize="0"/>
          <p:nvPr/>
        </p:nvPicPr>
        <p:blipFill>
          <a:blip r:embed="rId13">
            <a:alphaModFix/>
          </a:blip>
          <a:stretch>
            <a:fillRect/>
          </a:stretch>
        </p:blipFill>
        <p:spPr>
          <a:xfrm>
            <a:off x="4979150" y="5283875"/>
            <a:ext cx="3084349" cy="2309975"/>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Shape 95"/>
        <p:cNvGrpSpPr/>
        <p:nvPr/>
      </p:nvGrpSpPr>
      <p:grpSpPr>
        <a:xfrm>
          <a:off x="0" y="0"/>
          <a:ext cx="0" cy="0"/>
          <a:chOff x="0" y="0"/>
          <a:chExt cx="0" cy="0"/>
        </a:xfrm>
      </p:grpSpPr>
      <p:sp>
        <p:nvSpPr>
          <p:cNvPr id="96" name="Shape 96"/>
          <p:cNvSpPr txBox="1">
            <a:spLocks noGrp="1"/>
          </p:cNvSpPr>
          <p:nvPr>
            <p:ph type="title"/>
          </p:nvPr>
        </p:nvSpPr>
        <p:spPr>
          <a:xfrm>
            <a:off x="304800" y="304800"/>
            <a:ext cx="9626599" cy="990599"/>
          </a:xfrm>
          <a:prstGeom prst="rect">
            <a:avLst/>
          </a:prstGeom>
        </p:spPr>
        <p:txBody>
          <a:bodyPr lIns="38100" tIns="38100" rIns="38100" bIns="38100" anchor="t" anchorCtr="0">
            <a:normAutofit/>
          </a:bodyPr>
          <a:lstStyle/>
          <a:p>
            <a:pPr rtl="0">
              <a:lnSpc>
                <a:spcPct val="100000"/>
              </a:lnSpc>
              <a:spcBef>
                <a:spcPts val="0"/>
              </a:spcBef>
              <a:buNone/>
            </a:pPr>
            <a:r>
              <a:rPr lang="en-US" sz="4266">
                <a:solidFill>
                  <a:srgbClr val="333333"/>
                </a:solidFill>
                <a:latin typeface="Arial"/>
                <a:ea typeface="Arial"/>
                <a:cs typeface="Arial"/>
                <a:sym typeface="Arial"/>
              </a:rPr>
              <a:t>Texas Instruments MSP430</a:t>
            </a:r>
          </a:p>
        </p:txBody>
      </p:sp>
      <p:sp>
        <p:nvSpPr>
          <p:cNvPr id="97" name="Shape 97"/>
          <p:cNvSpPr txBox="1">
            <a:spLocks noGrp="1"/>
          </p:cNvSpPr>
          <p:nvPr>
            <p:ph type="body" idx="1"/>
          </p:nvPr>
        </p:nvSpPr>
        <p:spPr>
          <a:xfrm>
            <a:off x="304800" y="1828800"/>
            <a:ext cx="4546599" cy="5562600"/>
          </a:xfrm>
          <a:prstGeom prst="rect">
            <a:avLst/>
          </a:prstGeom>
        </p:spPr>
        <p:txBody>
          <a:bodyPr lIns="38100" tIns="38100" rIns="38100" bIns="38100" anchor="t" anchorCtr="0">
            <a:normAutofit/>
          </a:bodyPr>
          <a:lstStyle/>
          <a:p>
            <a:pPr marL="381000" marR="0" lvl="0" indent="-220133" rtl="0">
              <a:lnSpc>
                <a:spcPct val="100000"/>
              </a:lnSpc>
              <a:spcBef>
                <a:spcPts val="0"/>
              </a:spcBef>
              <a:spcAft>
                <a:spcPts val="0"/>
              </a:spcAft>
              <a:buClr>
                <a:srgbClr val="333333"/>
              </a:buClr>
              <a:buSzPct val="98765"/>
              <a:buFont typeface="Arial"/>
              <a:buChar char="●"/>
            </a:pPr>
            <a:r>
              <a:rPr lang="en-US" sz="2666">
                <a:solidFill>
                  <a:srgbClr val="333333"/>
                </a:solidFill>
                <a:latin typeface="Arial"/>
                <a:ea typeface="Arial"/>
                <a:cs typeface="Arial"/>
                <a:sym typeface="Arial"/>
              </a:rPr>
              <a:t>Extremely low power 16-bit microcontroller</a:t>
            </a:r>
          </a:p>
          <a:p>
            <a:pPr marL="381000" marR="0" lvl="0" indent="-220133" rtl="0">
              <a:lnSpc>
                <a:spcPct val="100000"/>
              </a:lnSpc>
              <a:spcBef>
                <a:spcPts val="0"/>
              </a:spcBef>
              <a:spcAft>
                <a:spcPts val="0"/>
              </a:spcAft>
              <a:buClr>
                <a:srgbClr val="333333"/>
              </a:buClr>
              <a:buSzPct val="98765"/>
              <a:buFont typeface="Arial"/>
              <a:buChar char="●"/>
            </a:pPr>
            <a:r>
              <a:rPr lang="en-US" sz="2666">
                <a:solidFill>
                  <a:srgbClr val="333333"/>
                </a:solidFill>
                <a:latin typeface="Arial"/>
                <a:ea typeface="Arial"/>
                <a:cs typeface="Arial"/>
                <a:sym typeface="Arial"/>
              </a:rPr>
              <a:t>Designed for sensors and data acquisition</a:t>
            </a:r>
          </a:p>
          <a:p>
            <a:pPr marL="381000" marR="0" lvl="0" indent="-220133" rtl="0">
              <a:lnSpc>
                <a:spcPct val="100000"/>
              </a:lnSpc>
              <a:spcBef>
                <a:spcPts val="0"/>
              </a:spcBef>
              <a:spcAft>
                <a:spcPts val="0"/>
              </a:spcAft>
              <a:buClr>
                <a:srgbClr val="333333"/>
              </a:buClr>
              <a:buSzPct val="98765"/>
              <a:buFont typeface="Arial"/>
              <a:buChar char="●"/>
            </a:pPr>
            <a:r>
              <a:rPr lang="en-US" sz="2666">
                <a:solidFill>
                  <a:srgbClr val="333333"/>
                </a:solidFill>
                <a:latin typeface="Arial"/>
                <a:ea typeface="Arial"/>
                <a:cs typeface="Arial"/>
                <a:sym typeface="Arial"/>
              </a:rPr>
              <a:t>Less power consumption and higher performance than AVR</a:t>
            </a:r>
          </a:p>
          <a:p>
            <a:pPr marL="381000" marR="0" lvl="0" indent="-220133" rtl="0">
              <a:lnSpc>
                <a:spcPct val="100000"/>
              </a:lnSpc>
              <a:spcBef>
                <a:spcPts val="0"/>
              </a:spcBef>
              <a:spcAft>
                <a:spcPts val="0"/>
              </a:spcAft>
              <a:buClr>
                <a:srgbClr val="333333"/>
              </a:buClr>
              <a:buSzPct val="98765"/>
              <a:buFont typeface="Arial"/>
              <a:buChar char="●"/>
            </a:pPr>
            <a:r>
              <a:rPr lang="en-US" sz="2666">
                <a:solidFill>
                  <a:srgbClr val="333333"/>
                </a:solidFill>
                <a:latin typeface="Arial"/>
                <a:ea typeface="Arial"/>
                <a:cs typeface="Arial"/>
                <a:sym typeface="Arial"/>
              </a:rPr>
              <a:t> Reasonably high amount of software support</a:t>
            </a:r>
          </a:p>
          <a:p>
            <a:pPr marL="381000" marR="0" lvl="0" indent="-220133" rtl="0">
              <a:lnSpc>
                <a:spcPct val="100000"/>
              </a:lnSpc>
              <a:spcBef>
                <a:spcPts val="0"/>
              </a:spcBef>
              <a:spcAft>
                <a:spcPts val="0"/>
              </a:spcAft>
              <a:buClr>
                <a:srgbClr val="333333"/>
              </a:buClr>
              <a:buSzPct val="98765"/>
              <a:buFont typeface="Arial"/>
              <a:buChar char="●"/>
            </a:pPr>
            <a:r>
              <a:rPr lang="en-US" sz="2666">
                <a:solidFill>
                  <a:srgbClr val="333333"/>
                </a:solidFill>
                <a:latin typeface="Arial"/>
                <a:ea typeface="Arial"/>
                <a:cs typeface="Arial"/>
                <a:sym typeface="Arial"/>
              </a:rPr>
              <a:t>Includes some of the highest quality analog peripherals I've seen</a:t>
            </a:r>
          </a:p>
          <a:p>
            <a:pPr marL="381000" marR="0" lvl="0" indent="-220133" rtl="0">
              <a:lnSpc>
                <a:spcPct val="100000"/>
              </a:lnSpc>
              <a:spcBef>
                <a:spcPts val="0"/>
              </a:spcBef>
              <a:spcAft>
                <a:spcPts val="0"/>
              </a:spcAft>
              <a:buClr>
                <a:srgbClr val="333333"/>
              </a:buClr>
              <a:buSzPct val="98765"/>
              <a:buFont typeface="Arial"/>
              <a:buChar char="●"/>
            </a:pPr>
            <a:r>
              <a:rPr lang="en-US" sz="2666">
                <a:solidFill>
                  <a:srgbClr val="333333"/>
                </a:solidFill>
                <a:latin typeface="Arial"/>
                <a:ea typeface="Arial"/>
                <a:cs typeface="Arial"/>
                <a:sym typeface="Arial"/>
              </a:rPr>
              <a:t>Cheap!!! </a:t>
            </a:r>
          </a:p>
        </p:txBody>
      </p:sp>
      <p:sp>
        <p:nvSpPr>
          <p:cNvPr id="98" name="Shape 98"/>
          <p:cNvSpPr txBox="1">
            <a:spLocks noGrp="1"/>
          </p:cNvSpPr>
          <p:nvPr>
            <p:ph type="body" idx="2"/>
          </p:nvPr>
        </p:nvSpPr>
        <p:spPr>
          <a:xfrm>
            <a:off x="5384800" y="1828800"/>
            <a:ext cx="4546599" cy="5562600"/>
          </a:xfrm>
          <a:prstGeom prst="rect">
            <a:avLst/>
          </a:prstGeom>
        </p:spPr>
        <p:txBody>
          <a:bodyPr lIns="38100" tIns="38100" rIns="38100" bIns="38100" anchor="t" anchorCtr="0">
            <a:normAutofit/>
          </a:bodyPr>
          <a:lstStyle/>
          <a:p>
            <a:pPr marL="381000" marR="0" lvl="0" indent="-220133" rtl="0">
              <a:lnSpc>
                <a:spcPct val="100000"/>
              </a:lnSpc>
              <a:spcBef>
                <a:spcPts val="0"/>
              </a:spcBef>
              <a:spcAft>
                <a:spcPts val="0"/>
              </a:spcAft>
              <a:buClr>
                <a:srgbClr val="333333"/>
              </a:buClr>
              <a:buSzPct val="98765"/>
              <a:buFont typeface="Arial"/>
              <a:buChar char="●"/>
            </a:pPr>
            <a:r>
              <a:rPr lang="en-US" sz="2666">
                <a:solidFill>
                  <a:srgbClr val="333333"/>
                </a:solidFill>
                <a:latin typeface="Arial"/>
                <a:ea typeface="Arial"/>
                <a:cs typeface="Arial"/>
                <a:sym typeface="Arial"/>
              </a:rPr>
              <a:t>Programmed with TI's Code Composer Studio or IAR EW. Limited and neglected Linux support.</a:t>
            </a:r>
          </a:p>
          <a:p>
            <a:pPr marL="381000" marR="0" lvl="0" indent="-220133" rtl="0">
              <a:lnSpc>
                <a:spcPct val="100000"/>
              </a:lnSpc>
              <a:spcBef>
                <a:spcPts val="0"/>
              </a:spcBef>
              <a:spcAft>
                <a:spcPts val="0"/>
              </a:spcAft>
              <a:buClr>
                <a:srgbClr val="333333"/>
              </a:buClr>
              <a:buSzPct val="98765"/>
              <a:buFont typeface="Arial"/>
              <a:buChar char="●"/>
            </a:pPr>
            <a:r>
              <a:rPr lang="en-US" sz="2666">
                <a:solidFill>
                  <a:srgbClr val="333333"/>
                </a:solidFill>
                <a:latin typeface="Arial"/>
                <a:ea typeface="Arial"/>
                <a:cs typeface="Arial"/>
                <a:sym typeface="Arial"/>
              </a:rPr>
              <a:t>Very interesting support tools</a:t>
            </a:r>
          </a:p>
        </p:txBody>
      </p:sp>
      <p:pic>
        <p:nvPicPr>
          <p:cNvPr id="99" name="Shape 99"/>
          <p:cNvPicPr preferRelativeResize="0"/>
          <p:nvPr/>
        </p:nvPicPr>
        <p:blipFill>
          <a:blip r:embed="rId3">
            <a:alphaModFix/>
          </a:blip>
          <a:stretch>
            <a:fillRect/>
          </a:stretch>
        </p:blipFill>
        <p:spPr>
          <a:xfrm>
            <a:off x="6096000" y="4572000"/>
            <a:ext cx="2783799" cy="2853399"/>
          </a:xfrm>
          <a:prstGeom prst="rect">
            <a:avLst/>
          </a:prstGeom>
          <a:noFill/>
          <a:ln>
            <a:noFill/>
          </a:ln>
        </p:spPr>
      </p:pic>
      <p:pic>
        <p:nvPicPr>
          <p:cNvPr id="100" name="Shape 100"/>
          <p:cNvPicPr preferRelativeResize="0"/>
          <p:nvPr/>
        </p:nvPicPr>
        <p:blipFill>
          <a:blip r:embed="rId4">
            <a:alphaModFix/>
          </a:blip>
          <a:stretch>
            <a:fillRect/>
          </a:stretch>
        </p:blipFill>
        <p:spPr>
          <a:xfrm>
            <a:off x="7112000" y="406400"/>
            <a:ext cx="2870200" cy="393675"/>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Shape 135"/>
        <p:cNvGrpSpPr/>
        <p:nvPr/>
      </p:nvGrpSpPr>
      <p:grpSpPr>
        <a:xfrm>
          <a:off x="0" y="0"/>
          <a:ext cx="0" cy="0"/>
          <a:chOff x="0" y="0"/>
          <a:chExt cx="0" cy="0"/>
        </a:xfrm>
      </p:grpSpPr>
      <p:sp>
        <p:nvSpPr>
          <p:cNvPr id="136" name="Shape 136"/>
          <p:cNvSpPr txBox="1">
            <a:spLocks noGrp="1"/>
          </p:cNvSpPr>
          <p:nvPr>
            <p:ph type="title"/>
          </p:nvPr>
        </p:nvSpPr>
        <p:spPr>
          <a:xfrm>
            <a:off x="304800" y="304800"/>
            <a:ext cx="9626599" cy="990599"/>
          </a:xfrm>
          <a:prstGeom prst="rect">
            <a:avLst/>
          </a:prstGeom>
        </p:spPr>
        <p:txBody>
          <a:bodyPr lIns="38100" tIns="38100" rIns="38100" bIns="38100" anchor="t" anchorCtr="0">
            <a:normAutofit/>
          </a:bodyPr>
          <a:lstStyle/>
          <a:p>
            <a:pPr rtl="0">
              <a:lnSpc>
                <a:spcPct val="100000"/>
              </a:lnSpc>
              <a:spcBef>
                <a:spcPts val="0"/>
              </a:spcBef>
              <a:buNone/>
            </a:pPr>
            <a:r>
              <a:rPr lang="en-US" sz="4266">
                <a:solidFill>
                  <a:srgbClr val="333333"/>
                </a:solidFill>
                <a:latin typeface="Arial"/>
                <a:ea typeface="Arial"/>
                <a:cs typeface="Arial"/>
                <a:sym typeface="Arial"/>
              </a:rPr>
              <a:t>The Arduino</a:t>
            </a:r>
          </a:p>
        </p:txBody>
      </p:sp>
      <p:sp>
        <p:nvSpPr>
          <p:cNvPr id="137" name="Shape 137"/>
          <p:cNvSpPr txBox="1">
            <a:spLocks noGrp="1"/>
          </p:cNvSpPr>
          <p:nvPr>
            <p:ph type="body" idx="1"/>
          </p:nvPr>
        </p:nvSpPr>
        <p:spPr>
          <a:xfrm>
            <a:off x="304800" y="1828800"/>
            <a:ext cx="4546599" cy="5562600"/>
          </a:xfrm>
          <a:prstGeom prst="rect">
            <a:avLst/>
          </a:prstGeom>
        </p:spPr>
        <p:txBody>
          <a:bodyPr lIns="38100" tIns="38100" rIns="38100" bIns="38100" anchor="t" anchorCtr="0">
            <a:normAutofit/>
          </a:bodyPr>
          <a:lstStyle/>
          <a:p>
            <a:pPr marL="381000" marR="0" lvl="0" indent="-220133" rtl="0">
              <a:lnSpc>
                <a:spcPct val="100000"/>
              </a:lnSpc>
              <a:spcBef>
                <a:spcPts val="0"/>
              </a:spcBef>
              <a:spcAft>
                <a:spcPts val="0"/>
              </a:spcAft>
              <a:buClr>
                <a:srgbClr val="333333"/>
              </a:buClr>
              <a:buSzPct val="98765"/>
              <a:buFont typeface="Arial"/>
              <a:buChar char="●"/>
            </a:pPr>
            <a:r>
              <a:rPr lang="en-US" sz="2666">
                <a:solidFill>
                  <a:srgbClr val="333333"/>
                </a:solidFill>
                <a:latin typeface="Arial"/>
                <a:ea typeface="Arial"/>
                <a:cs typeface="Arial"/>
                <a:sym typeface="Arial"/>
              </a:rPr>
              <a:t>An AVR development board with power circuitry and a usb-serial chip designed for simple hobbyist and educational use</a:t>
            </a:r>
          </a:p>
          <a:p>
            <a:pPr marL="381000" marR="0" lvl="0" indent="-220133" rtl="0">
              <a:lnSpc>
                <a:spcPct val="100000"/>
              </a:lnSpc>
              <a:spcBef>
                <a:spcPts val="0"/>
              </a:spcBef>
              <a:spcAft>
                <a:spcPts val="0"/>
              </a:spcAft>
              <a:buClr>
                <a:srgbClr val="333333"/>
              </a:buClr>
              <a:buSzPct val="98765"/>
              <a:buFont typeface="Arial"/>
              <a:buChar char="●"/>
            </a:pPr>
            <a:r>
              <a:rPr lang="en-US" sz="2666">
                <a:solidFill>
                  <a:srgbClr val="333333"/>
                </a:solidFill>
                <a:latin typeface="Arial"/>
                <a:ea typeface="Arial"/>
                <a:cs typeface="Arial"/>
                <a:sym typeface="Arial"/>
              </a:rPr>
              <a:t>two major types: UNO and Mega</a:t>
            </a:r>
          </a:p>
        </p:txBody>
      </p:sp>
      <p:sp>
        <p:nvSpPr>
          <p:cNvPr id="138" name="Shape 138"/>
          <p:cNvSpPr txBox="1">
            <a:spLocks noGrp="1"/>
          </p:cNvSpPr>
          <p:nvPr>
            <p:ph type="body" idx="2"/>
          </p:nvPr>
        </p:nvSpPr>
        <p:spPr>
          <a:xfrm>
            <a:off x="5381475" y="1825775"/>
            <a:ext cx="4553225" cy="6172199"/>
          </a:xfrm>
          <a:prstGeom prst="rect">
            <a:avLst/>
          </a:prstGeom>
        </p:spPr>
        <p:txBody>
          <a:bodyPr lIns="38100" tIns="38100" rIns="38100" bIns="38100" anchor="t" anchorCtr="0">
            <a:normAutofit/>
          </a:bodyPr>
          <a:lstStyle/>
          <a:p>
            <a:pPr rtl="0">
              <a:lnSpc>
                <a:spcPct val="100000"/>
              </a:lnSpc>
              <a:spcBef>
                <a:spcPts val="0"/>
              </a:spcBef>
              <a:buNone/>
            </a:pPr>
            <a:r>
              <a:rPr lang="en-US" sz="2400">
                <a:solidFill>
                  <a:srgbClr val="333333"/>
                </a:solidFill>
                <a:latin typeface="Arial"/>
                <a:ea typeface="Arial"/>
                <a:cs typeface="Arial"/>
                <a:sym typeface="Arial"/>
              </a:rPr>
              <a:t>Arduino Uno:</a:t>
            </a:r>
          </a:p>
          <a:p>
            <a:pPr marL="762000" marR="0" lvl="1" indent="-203200" rtl="0">
              <a:lnSpc>
                <a:spcPct val="100000"/>
              </a:lnSpc>
              <a:spcBef>
                <a:spcPts val="0"/>
              </a:spcBef>
              <a:spcAft>
                <a:spcPts val="0"/>
              </a:spcAft>
              <a:buClr>
                <a:srgbClr val="333333"/>
              </a:buClr>
              <a:buSzPct val="100000"/>
              <a:buFont typeface="Courier New"/>
              <a:buChar char="o"/>
            </a:pPr>
            <a:r>
              <a:rPr lang="en-US" sz="2400">
                <a:solidFill>
                  <a:srgbClr val="333333"/>
                </a:solidFill>
                <a:latin typeface="Arial"/>
                <a:ea typeface="Arial"/>
                <a:cs typeface="Arial"/>
                <a:sym typeface="Arial"/>
              </a:rPr>
              <a:t>Atmega328 microcontroller</a:t>
            </a:r>
          </a:p>
          <a:p>
            <a:pPr marL="762000" marR="0" lvl="1" indent="-203200" rtl="0">
              <a:lnSpc>
                <a:spcPct val="100000"/>
              </a:lnSpc>
              <a:spcBef>
                <a:spcPts val="0"/>
              </a:spcBef>
              <a:spcAft>
                <a:spcPts val="0"/>
              </a:spcAft>
              <a:buClr>
                <a:srgbClr val="333333"/>
              </a:buClr>
              <a:buSzPct val="100000"/>
              <a:buFont typeface="Courier New"/>
              <a:buChar char="o"/>
            </a:pPr>
            <a:r>
              <a:rPr lang="en-US" sz="2400">
                <a:solidFill>
                  <a:srgbClr val="333333"/>
                </a:solidFill>
                <a:latin typeface="Arial"/>
                <a:ea typeface="Arial"/>
                <a:cs typeface="Arial"/>
                <a:sym typeface="Arial"/>
              </a:rPr>
              <a:t>32 KB of flash</a:t>
            </a:r>
          </a:p>
          <a:p>
            <a:pPr marL="762000" marR="0" lvl="1" indent="-203200" rtl="0">
              <a:lnSpc>
                <a:spcPct val="100000"/>
              </a:lnSpc>
              <a:spcBef>
                <a:spcPts val="0"/>
              </a:spcBef>
              <a:spcAft>
                <a:spcPts val="0"/>
              </a:spcAft>
              <a:buClr>
                <a:srgbClr val="333333"/>
              </a:buClr>
              <a:buSzPct val="100000"/>
              <a:buFont typeface="Courier New"/>
              <a:buChar char="o"/>
            </a:pPr>
            <a:r>
              <a:rPr lang="en-US" sz="2400">
                <a:solidFill>
                  <a:srgbClr val="333333"/>
                </a:solidFill>
                <a:latin typeface="Arial"/>
                <a:ea typeface="Arial"/>
                <a:cs typeface="Arial"/>
                <a:sym typeface="Arial"/>
              </a:rPr>
              <a:t>2 KB RAM</a:t>
            </a:r>
          </a:p>
          <a:p>
            <a:pPr marL="762000" marR="0" lvl="1" indent="-203200" rtl="0">
              <a:lnSpc>
                <a:spcPct val="100000"/>
              </a:lnSpc>
              <a:spcBef>
                <a:spcPts val="0"/>
              </a:spcBef>
              <a:spcAft>
                <a:spcPts val="0"/>
              </a:spcAft>
              <a:buClr>
                <a:srgbClr val="333333"/>
              </a:buClr>
              <a:buSzPct val="100000"/>
              <a:buFont typeface="Courier New"/>
              <a:buChar char="o"/>
            </a:pPr>
            <a:r>
              <a:rPr lang="en-US" sz="2400">
                <a:solidFill>
                  <a:srgbClr val="333333"/>
                </a:solidFill>
                <a:latin typeface="Arial"/>
                <a:ea typeface="Arial"/>
                <a:cs typeface="Arial"/>
                <a:sym typeface="Arial"/>
              </a:rPr>
              <a:t>20 Digital I/O Pins</a:t>
            </a:r>
          </a:p>
          <a:p>
            <a:pPr marL="762000" marR="0" lvl="1" indent="-203200" rtl="0">
              <a:lnSpc>
                <a:spcPct val="100000"/>
              </a:lnSpc>
              <a:spcBef>
                <a:spcPts val="0"/>
              </a:spcBef>
              <a:spcAft>
                <a:spcPts val="0"/>
              </a:spcAft>
              <a:buClr>
                <a:srgbClr val="333333"/>
              </a:buClr>
              <a:buSzPct val="100000"/>
              <a:buFont typeface="Courier New"/>
              <a:buChar char="o"/>
            </a:pPr>
            <a:r>
              <a:rPr lang="en-US" sz="2400">
                <a:solidFill>
                  <a:srgbClr val="333333"/>
                </a:solidFill>
                <a:latin typeface="Arial"/>
                <a:ea typeface="Arial"/>
                <a:cs typeface="Arial"/>
                <a:sym typeface="Arial"/>
              </a:rPr>
              <a:t>6 ADC, 6 PWM</a:t>
            </a:r>
          </a:p>
          <a:p>
            <a:pPr rtl="0">
              <a:lnSpc>
                <a:spcPct val="100000"/>
              </a:lnSpc>
              <a:spcBef>
                <a:spcPts val="0"/>
              </a:spcBef>
              <a:buNone/>
            </a:pPr>
            <a:r>
              <a:rPr lang="en-US" sz="2400">
                <a:solidFill>
                  <a:srgbClr val="333333"/>
                </a:solidFill>
                <a:latin typeface="Arial"/>
                <a:ea typeface="Arial"/>
                <a:cs typeface="Arial"/>
                <a:sym typeface="Arial"/>
              </a:rPr>
              <a:t>Arduino Mega 2560:</a:t>
            </a:r>
          </a:p>
          <a:p>
            <a:pPr marL="762000" marR="0" lvl="1" indent="-203200" rtl="0">
              <a:lnSpc>
                <a:spcPct val="100000"/>
              </a:lnSpc>
              <a:spcBef>
                <a:spcPts val="0"/>
              </a:spcBef>
              <a:spcAft>
                <a:spcPts val="0"/>
              </a:spcAft>
              <a:buClr>
                <a:srgbClr val="333333"/>
              </a:buClr>
              <a:buSzPct val="100000"/>
              <a:buFont typeface="Courier New"/>
              <a:buChar char="o"/>
            </a:pPr>
            <a:r>
              <a:rPr lang="en-US" sz="2400">
                <a:solidFill>
                  <a:srgbClr val="333333"/>
                </a:solidFill>
                <a:latin typeface="Arial"/>
                <a:ea typeface="Arial"/>
                <a:cs typeface="Arial"/>
                <a:sym typeface="Arial"/>
              </a:rPr>
              <a:t>Atmega2560 microcontroller</a:t>
            </a:r>
          </a:p>
          <a:p>
            <a:pPr marL="762000" marR="0" lvl="1" indent="-203200" rtl="0">
              <a:lnSpc>
                <a:spcPct val="100000"/>
              </a:lnSpc>
              <a:spcBef>
                <a:spcPts val="0"/>
              </a:spcBef>
              <a:spcAft>
                <a:spcPts val="0"/>
              </a:spcAft>
              <a:buClr>
                <a:srgbClr val="333333"/>
              </a:buClr>
              <a:buSzPct val="100000"/>
              <a:buFont typeface="Courier New"/>
              <a:buChar char="o"/>
            </a:pPr>
            <a:r>
              <a:rPr lang="en-US" sz="2400">
                <a:solidFill>
                  <a:srgbClr val="333333"/>
                </a:solidFill>
                <a:latin typeface="Arial"/>
                <a:ea typeface="Arial"/>
                <a:cs typeface="Arial"/>
                <a:sym typeface="Arial"/>
              </a:rPr>
              <a:t>256 KB flash</a:t>
            </a:r>
          </a:p>
          <a:p>
            <a:pPr marL="762000" marR="0" lvl="1" indent="-203200" rtl="0">
              <a:lnSpc>
                <a:spcPct val="100000"/>
              </a:lnSpc>
              <a:spcBef>
                <a:spcPts val="0"/>
              </a:spcBef>
              <a:spcAft>
                <a:spcPts val="0"/>
              </a:spcAft>
              <a:buClr>
                <a:srgbClr val="333333"/>
              </a:buClr>
              <a:buSzPct val="100000"/>
              <a:buFont typeface="Courier New"/>
              <a:buChar char="o"/>
            </a:pPr>
            <a:r>
              <a:rPr lang="en-US" sz="2400">
                <a:solidFill>
                  <a:srgbClr val="333333"/>
                </a:solidFill>
                <a:latin typeface="Arial"/>
                <a:ea typeface="Arial"/>
                <a:cs typeface="Arial"/>
                <a:sym typeface="Arial"/>
              </a:rPr>
              <a:t>8KB RAM</a:t>
            </a:r>
          </a:p>
          <a:p>
            <a:pPr marL="762000" marR="0" lvl="1" indent="-203200" rtl="0">
              <a:lnSpc>
                <a:spcPct val="100000"/>
              </a:lnSpc>
              <a:spcBef>
                <a:spcPts val="0"/>
              </a:spcBef>
              <a:spcAft>
                <a:spcPts val="0"/>
              </a:spcAft>
              <a:buClr>
                <a:srgbClr val="333333"/>
              </a:buClr>
              <a:buSzPct val="100000"/>
              <a:buFont typeface="Courier New"/>
              <a:buChar char="o"/>
            </a:pPr>
            <a:r>
              <a:rPr lang="en-US" sz="2400">
                <a:solidFill>
                  <a:srgbClr val="333333"/>
                </a:solidFill>
                <a:latin typeface="Arial"/>
                <a:ea typeface="Arial"/>
                <a:cs typeface="Arial"/>
                <a:sym typeface="Arial"/>
              </a:rPr>
              <a:t>70 Digital I/O pins</a:t>
            </a:r>
          </a:p>
          <a:p>
            <a:pPr marL="762000" marR="0" lvl="1" indent="-203200" rtl="0">
              <a:lnSpc>
                <a:spcPct val="100000"/>
              </a:lnSpc>
              <a:spcBef>
                <a:spcPts val="0"/>
              </a:spcBef>
              <a:spcAft>
                <a:spcPts val="0"/>
              </a:spcAft>
              <a:buClr>
                <a:srgbClr val="333333"/>
              </a:buClr>
              <a:buSzPct val="100000"/>
              <a:buFont typeface="Courier New"/>
              <a:buChar char="o"/>
            </a:pPr>
            <a:r>
              <a:rPr lang="en-US" sz="2400">
                <a:solidFill>
                  <a:srgbClr val="333333"/>
                </a:solidFill>
                <a:latin typeface="Arial"/>
                <a:ea typeface="Arial"/>
                <a:cs typeface="Arial"/>
                <a:sym typeface="Arial"/>
              </a:rPr>
              <a:t>16 ADC, 14 PWM</a:t>
            </a:r>
          </a:p>
          <a:p>
            <a:pPr rtl="0">
              <a:lnSpc>
                <a:spcPct val="100000"/>
              </a:lnSpc>
              <a:spcBef>
                <a:spcPts val="0"/>
              </a:spcBef>
              <a:buNone/>
            </a:pPr>
            <a:endParaRPr sz="2666">
              <a:solidFill>
                <a:srgbClr val="333333"/>
              </a:solidFill>
              <a:latin typeface="Arial"/>
              <a:ea typeface="Arial"/>
              <a:cs typeface="Arial"/>
              <a:sym typeface="Arial"/>
            </a:endParaRPr>
          </a:p>
          <a:p>
            <a:pPr rtl="0">
              <a:lnSpc>
                <a:spcPct val="100000"/>
              </a:lnSpc>
              <a:spcBef>
                <a:spcPts val="0"/>
              </a:spcBef>
              <a:buNone/>
            </a:pPr>
            <a:endParaRPr sz="2666">
              <a:solidFill>
                <a:srgbClr val="333333"/>
              </a:solidFill>
              <a:latin typeface="Arial"/>
              <a:ea typeface="Arial"/>
              <a:cs typeface="Arial"/>
              <a:sym typeface="Arial"/>
            </a:endParaRPr>
          </a:p>
        </p:txBody>
      </p:sp>
      <p:pic>
        <p:nvPicPr>
          <p:cNvPr id="139" name="Shape 139"/>
          <p:cNvPicPr preferRelativeResize="0"/>
          <p:nvPr/>
        </p:nvPicPr>
        <p:blipFill>
          <a:blip r:embed="rId3">
            <a:alphaModFix/>
          </a:blip>
          <a:stretch>
            <a:fillRect/>
          </a:stretch>
        </p:blipFill>
        <p:spPr>
          <a:xfrm>
            <a:off x="203200" y="5384775"/>
            <a:ext cx="2393850" cy="1654424"/>
          </a:xfrm>
          <a:prstGeom prst="rect">
            <a:avLst/>
          </a:prstGeom>
          <a:noFill/>
          <a:ln>
            <a:noFill/>
          </a:ln>
        </p:spPr>
      </p:pic>
      <p:pic>
        <p:nvPicPr>
          <p:cNvPr id="140" name="Shape 140"/>
          <p:cNvPicPr preferRelativeResize="0"/>
          <p:nvPr/>
        </p:nvPicPr>
        <p:blipFill>
          <a:blip r:embed="rId4">
            <a:alphaModFix/>
          </a:blip>
          <a:stretch>
            <a:fillRect/>
          </a:stretch>
        </p:blipFill>
        <p:spPr>
          <a:xfrm>
            <a:off x="2641600" y="5384775"/>
            <a:ext cx="3259749" cy="1586399"/>
          </a:xfrm>
          <a:prstGeom prst="rect">
            <a:avLst/>
          </a:prstGeom>
          <a:noFill/>
          <a:ln>
            <a:noFill/>
          </a:ln>
        </p:spPr>
      </p:pic>
      <p:pic>
        <p:nvPicPr>
          <p:cNvPr id="141" name="Shape 141"/>
          <p:cNvPicPr preferRelativeResize="0"/>
          <p:nvPr/>
        </p:nvPicPr>
        <p:blipFill>
          <a:blip r:embed="rId5">
            <a:alphaModFix/>
          </a:blip>
          <a:stretch>
            <a:fillRect/>
          </a:stretch>
        </p:blipFill>
        <p:spPr>
          <a:xfrm>
            <a:off x="8432800" y="101600"/>
            <a:ext cx="1193800" cy="965200"/>
          </a:xfrm>
          <a:prstGeom prst="rect">
            <a:avLst/>
          </a:prstGeom>
          <a:noFill/>
          <a:ln>
            <a:noFill/>
          </a:ln>
        </p:spPr>
      </p:pic>
      <p:pic>
        <p:nvPicPr>
          <p:cNvPr id="142" name="Shape 142"/>
          <p:cNvPicPr preferRelativeResize="0"/>
          <p:nvPr/>
        </p:nvPicPr>
        <p:blipFill>
          <a:blip r:embed="rId6">
            <a:alphaModFix/>
          </a:blip>
          <a:stretch>
            <a:fillRect/>
          </a:stretch>
        </p:blipFill>
        <p:spPr>
          <a:xfrm>
            <a:off x="6807200" y="304800"/>
            <a:ext cx="1473200" cy="1015974"/>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074" name="Picture 2" descr="D:\Ajith\UTD\On-campus Job\Arduino\ArduinoPinMapping.gif"/>
          <p:cNvPicPr>
            <a:picLocks noChangeAspect="1" noChangeArrowheads="1"/>
          </p:cNvPicPr>
          <p:nvPr/>
        </p:nvPicPr>
        <p:blipFill>
          <a:blip r:embed="rId3"/>
          <a:srcRect/>
          <a:stretch>
            <a:fillRect/>
          </a:stretch>
        </p:blipFill>
        <p:spPr bwMode="auto">
          <a:xfrm>
            <a:off x="5016500" y="1447800"/>
            <a:ext cx="5143500" cy="3326130"/>
          </a:xfrm>
          <a:prstGeom prst="rect">
            <a:avLst/>
          </a:prstGeom>
          <a:noFill/>
        </p:spPr>
      </p:pic>
      <p:pic>
        <p:nvPicPr>
          <p:cNvPr id="7171" name="Picture 2"/>
          <p:cNvPicPr>
            <a:picLocks noChangeAspect="1" noChangeArrowheads="1"/>
          </p:cNvPicPr>
          <p:nvPr/>
        </p:nvPicPr>
        <p:blipFill>
          <a:blip r:embed="rId4"/>
          <a:srcRect/>
          <a:stretch>
            <a:fillRect/>
          </a:stretch>
        </p:blipFill>
        <p:spPr bwMode="auto">
          <a:xfrm>
            <a:off x="0" y="533400"/>
            <a:ext cx="4808361" cy="6667500"/>
          </a:xfrm>
          <a:prstGeom prst="rect">
            <a:avLst/>
          </a:prstGeom>
          <a:solidFill>
            <a:schemeClr val="accent1"/>
          </a:solidFill>
          <a:ln w="9525">
            <a:noFill/>
            <a:miter lim="800000"/>
            <a:headEnd/>
            <a:tailEnd/>
          </a:ln>
        </p:spPr>
      </p:pic>
      <p:sp>
        <p:nvSpPr>
          <p:cNvPr id="2" name="Rectangle 8"/>
          <p:cNvSpPr>
            <a:spLocks noChangeArrowheads="1"/>
          </p:cNvSpPr>
          <p:nvPr/>
        </p:nvSpPr>
        <p:spPr bwMode="auto">
          <a:xfrm>
            <a:off x="4990043" y="4441472"/>
            <a:ext cx="3080970" cy="348811"/>
          </a:xfrm>
          <a:prstGeom prst="rect">
            <a:avLst/>
          </a:prstGeom>
          <a:solidFill>
            <a:srgbClr val="FFFFCC"/>
          </a:solidFill>
          <a:ln w="9525">
            <a:solidFill>
              <a:schemeClr val="tx1"/>
            </a:solidFill>
            <a:miter lim="800000"/>
            <a:headEnd/>
            <a:tailEnd/>
          </a:ln>
        </p:spPr>
        <p:txBody>
          <a:bodyPr wrap="none" lIns="101599" tIns="50799" rIns="101599" bIns="50799">
            <a:spAutoFit/>
          </a:bodyPr>
          <a:lstStyle/>
          <a:p>
            <a:r>
              <a:rPr lang="en-US" altLang="en-US" sz="1600" dirty="0"/>
              <a:t>ATmega328 data sheet pp. 2, 5</a:t>
            </a:r>
          </a:p>
        </p:txBody>
      </p:sp>
      <p:pic>
        <p:nvPicPr>
          <p:cNvPr id="6" name="Picture 3"/>
          <p:cNvPicPr>
            <a:picLocks noChangeAspect="1"/>
          </p:cNvPicPr>
          <p:nvPr/>
        </p:nvPicPr>
        <p:blipFill>
          <a:blip r:embed="rId5"/>
          <a:srcRect l="10805" t="16129" r="13782" b="15054"/>
          <a:stretch>
            <a:fillRect/>
          </a:stretch>
        </p:blipFill>
        <p:spPr bwMode="auto">
          <a:xfrm>
            <a:off x="5842000" y="4928306"/>
            <a:ext cx="3351389" cy="2351264"/>
          </a:xfrm>
          <a:prstGeom prst="rect">
            <a:avLst/>
          </a:prstGeom>
          <a:noFill/>
          <a:ln w="9525">
            <a:noFill/>
            <a:miter lim="800000"/>
            <a:headEnd/>
            <a:tailEnd/>
          </a:ln>
        </p:spPr>
      </p:pic>
      <p:pic>
        <p:nvPicPr>
          <p:cNvPr id="3" name="Ink 2"/>
          <p:cNvPicPr>
            <a:picLocks noChangeAspect="1" noChangeArrowheads="1"/>
          </p:cNvPicPr>
          <p:nvPr/>
        </p:nvPicPr>
        <p:blipFill>
          <a:blip r:embed="rId6"/>
          <a:srcRect/>
          <a:stretch>
            <a:fillRect/>
          </a:stretch>
        </p:blipFill>
        <p:spPr bwMode="auto">
          <a:xfrm>
            <a:off x="8113889" y="4220987"/>
            <a:ext cx="1566333" cy="2360083"/>
          </a:xfrm>
          <a:prstGeom prst="rect">
            <a:avLst/>
          </a:prstGeom>
          <a:noFill/>
          <a:ln w="9525">
            <a:noFill/>
            <a:miter lim="800000"/>
            <a:headEnd/>
            <a:tailEnd/>
          </a:ln>
        </p:spPr>
      </p:pic>
      <p:sp>
        <p:nvSpPr>
          <p:cNvPr id="9" name="Rectangle 4"/>
          <p:cNvSpPr>
            <a:spLocks noChangeArrowheads="1"/>
          </p:cNvSpPr>
          <p:nvPr/>
        </p:nvSpPr>
        <p:spPr bwMode="auto">
          <a:xfrm>
            <a:off x="4670778" y="7313084"/>
            <a:ext cx="5489222" cy="306917"/>
          </a:xfrm>
          <a:prstGeom prst="rect">
            <a:avLst/>
          </a:prstGeom>
          <a:noFill/>
          <a:ln w="9525">
            <a:noFill/>
            <a:miter lim="800000"/>
            <a:headEnd/>
            <a:tailEnd/>
          </a:ln>
        </p:spPr>
        <p:txBody>
          <a:bodyPr lIns="101599" tIns="50799" rIns="101599" bIns="50799">
            <a:spAutoFit/>
          </a:bodyPr>
          <a:lstStyle/>
          <a:p>
            <a:r>
              <a:rPr lang="en-US" altLang="en-US" sz="1300" dirty="0"/>
              <a:t>http://www.adafruit.com/index.php?main_page=popup_image&amp;pID=50</a:t>
            </a:r>
          </a:p>
        </p:txBody>
      </p:sp>
      <p:sp>
        <p:nvSpPr>
          <p:cNvPr id="10" name="Title 9"/>
          <p:cNvSpPr>
            <a:spLocks noGrp="1"/>
          </p:cNvSpPr>
          <p:nvPr>
            <p:ph type="title"/>
          </p:nvPr>
        </p:nvSpPr>
        <p:spPr/>
        <p:txBody>
          <a:bodyPr/>
          <a:lstStyle/>
          <a:p>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par>
                          <p:cTn id="8" fill="hold" nodeType="afterGroup">
                            <p:stCondLst>
                              <p:cond delay="1000"/>
                            </p:stCondLst>
                            <p:childTnLst>
                              <p:par>
                                <p:cTn id="9" presetID="9" presetClass="entr" presetSubtype="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dissolve">
                                      <p:cBhvr>
                                        <p:cTn id="11" dur="500"/>
                                        <p:tgtEl>
                                          <p:spTgt spid="6"/>
                                        </p:tgtEl>
                                      </p:cBhvr>
                                    </p:animEffect>
                                  </p:childTnLst>
                                </p:cTn>
                              </p:par>
                              <p:par>
                                <p:cTn id="12" presetID="42" presetClass="entr" presetSubtype="0" fill="hold" grpId="0" nodeType="with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1000"/>
                                        <p:tgtEl>
                                          <p:spTgt spid="9"/>
                                        </p:tgtEl>
                                      </p:cBhvr>
                                    </p:animEffect>
                                    <p:anim calcmode="lin" valueType="num">
                                      <p:cBhvr>
                                        <p:cTn id="15" dur="1000" fill="hold"/>
                                        <p:tgtEl>
                                          <p:spTgt spid="9"/>
                                        </p:tgtEl>
                                        <p:attrNameLst>
                                          <p:attrName>ppt_x</p:attrName>
                                        </p:attrNameLst>
                                      </p:cBhvr>
                                      <p:tavLst>
                                        <p:tav tm="0">
                                          <p:val>
                                            <p:strVal val="#ppt_x"/>
                                          </p:val>
                                        </p:tav>
                                        <p:tav tm="100000">
                                          <p:val>
                                            <p:strVal val="#ppt_x"/>
                                          </p:val>
                                        </p:tav>
                                      </p:tavLst>
                                    </p:anim>
                                    <p:anim calcmode="lin" valueType="num">
                                      <p:cBhvr>
                                        <p:cTn id="16" dur="1000" fill="hold"/>
                                        <p:tgtEl>
                                          <p:spTgt spid="9"/>
                                        </p:tgtEl>
                                        <p:attrNameLst>
                                          <p:attrName>ppt_y</p:attrName>
                                        </p:attrNameLst>
                                      </p:cBhvr>
                                      <p:tavLst>
                                        <p:tav tm="0">
                                          <p:val>
                                            <p:strVal val="#ppt_y+.1"/>
                                          </p:val>
                                        </p:tav>
                                        <p:tav tm="100000">
                                          <p:val>
                                            <p:strVal val="#ppt_y"/>
                                          </p:val>
                                        </p:tav>
                                      </p:tavLst>
                                    </p:anim>
                                  </p:childTnLst>
                                </p:cTn>
                              </p:par>
                            </p:childTnLst>
                          </p:cTn>
                        </p:par>
                        <p:par>
                          <p:cTn id="17" fill="hold" nodeType="afterGroup">
                            <p:stCondLst>
                              <p:cond delay="2000"/>
                            </p:stCondLst>
                            <p:childTnLst>
                              <p:par>
                                <p:cTn id="18" presetID="22" presetClass="entr" presetSubtype="1" fill="hold" nodeType="after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wipe(up)">
                                      <p:cBhvr>
                                        <p:cTn id="20"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9" grpId="0"/>
    </p:bldLst>
  </p:timing>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290" name="Title 1"/>
          <p:cNvSpPr>
            <a:spLocks noGrp="1"/>
          </p:cNvSpPr>
          <p:nvPr>
            <p:ph type="title"/>
          </p:nvPr>
        </p:nvSpPr>
        <p:spPr>
          <a:xfrm>
            <a:off x="508000" y="419806"/>
            <a:ext cx="9144000" cy="989542"/>
          </a:xfrm>
        </p:spPr>
        <p:txBody>
          <a:bodyPr/>
          <a:lstStyle/>
          <a:p>
            <a:r>
              <a:rPr lang="en-US" altLang="en-US" sz="4200" dirty="0" smtClean="0"/>
              <a:t>Arduino </a:t>
            </a:r>
            <a:r>
              <a:rPr lang="en-US" altLang="en-US" sz="4200" dirty="0" err="1" smtClean="0"/>
              <a:t>Duemilanove</a:t>
            </a:r>
            <a:r>
              <a:rPr lang="en-US" altLang="en-US" sz="4200" dirty="0" smtClean="0"/>
              <a:t>/Uno Features</a:t>
            </a:r>
          </a:p>
        </p:txBody>
      </p:sp>
      <p:graphicFrame>
        <p:nvGraphicFramePr>
          <p:cNvPr id="4" name="Content Placeholder 3"/>
          <p:cNvGraphicFramePr>
            <a:graphicFrameLocks noGrp="1"/>
          </p:cNvGraphicFramePr>
          <p:nvPr>
            <p:ph idx="1"/>
          </p:nvPr>
        </p:nvGraphicFramePr>
        <p:xfrm>
          <a:off x="508000" y="1605139"/>
          <a:ext cx="9144000" cy="5182026"/>
        </p:xfrm>
        <a:graphic>
          <a:graphicData uri="http://schemas.openxmlformats.org/drawingml/2006/table">
            <a:tbl>
              <a:tblPr firstRow="1" bandRow="1">
                <a:tableStyleId>{5C22544A-7EE6-4342-B048-85BDC9FD1C3A}</a:tableStyleId>
              </a:tblPr>
              <a:tblGrid>
                <a:gridCol w="3340100"/>
                <a:gridCol w="5803900"/>
              </a:tblGrid>
              <a:tr h="411982">
                <a:tc>
                  <a:txBody>
                    <a:bodyPr/>
                    <a:lstStyle/>
                    <a:p>
                      <a:pPr algn="l"/>
                      <a:r>
                        <a:rPr lang="en-US" sz="1800" dirty="0"/>
                        <a:t>Microcontroller</a:t>
                      </a:r>
                    </a:p>
                  </a:txBody>
                  <a:tcPr marL="101600" marR="101600" marT="50792" marB="50792" anchor="ctr"/>
                </a:tc>
                <a:tc>
                  <a:txBody>
                    <a:bodyPr/>
                    <a:lstStyle/>
                    <a:p>
                      <a:pPr algn="l"/>
                      <a:r>
                        <a:rPr lang="en-US" sz="1800" dirty="0" smtClean="0"/>
                        <a:t>ATmega168/328</a:t>
                      </a:r>
                      <a:endParaRPr lang="en-US" sz="1800" dirty="0"/>
                    </a:p>
                  </a:txBody>
                  <a:tcPr marL="101600" marR="101600" marT="50792" marB="50792" anchor="ctr"/>
                </a:tc>
              </a:tr>
              <a:tr h="411982">
                <a:tc>
                  <a:txBody>
                    <a:bodyPr/>
                    <a:lstStyle/>
                    <a:p>
                      <a:pPr algn="l"/>
                      <a:r>
                        <a:rPr lang="en-US" sz="1800" dirty="0"/>
                        <a:t>Operating Voltage</a:t>
                      </a:r>
                    </a:p>
                  </a:txBody>
                  <a:tcPr marL="101600" marR="101600" marT="50792" marB="50792" anchor="ctr"/>
                </a:tc>
                <a:tc>
                  <a:txBody>
                    <a:bodyPr/>
                    <a:lstStyle/>
                    <a:p>
                      <a:pPr algn="l"/>
                      <a:r>
                        <a:rPr lang="en-US" sz="1800" dirty="0"/>
                        <a:t>5V</a:t>
                      </a:r>
                    </a:p>
                  </a:txBody>
                  <a:tcPr marL="101600" marR="101600" marT="50792" marB="50792" anchor="ctr"/>
                </a:tc>
              </a:tr>
              <a:tr h="411982">
                <a:tc>
                  <a:txBody>
                    <a:bodyPr/>
                    <a:lstStyle/>
                    <a:p>
                      <a:pPr algn="l"/>
                      <a:r>
                        <a:rPr lang="en-US" sz="1800" dirty="0"/>
                        <a:t>Input Voltage (recommended)</a:t>
                      </a:r>
                    </a:p>
                  </a:txBody>
                  <a:tcPr marL="101600" marR="101600" marT="50792" marB="50792" anchor="ctr"/>
                </a:tc>
                <a:tc>
                  <a:txBody>
                    <a:bodyPr/>
                    <a:lstStyle/>
                    <a:p>
                      <a:pPr algn="l"/>
                      <a:r>
                        <a:rPr lang="en-US" sz="1800"/>
                        <a:t>7-12V</a:t>
                      </a:r>
                    </a:p>
                  </a:txBody>
                  <a:tcPr marL="101600" marR="101600" marT="50792" marB="50792" anchor="ctr"/>
                </a:tc>
              </a:tr>
              <a:tr h="411982">
                <a:tc>
                  <a:txBody>
                    <a:bodyPr/>
                    <a:lstStyle/>
                    <a:p>
                      <a:pPr algn="l"/>
                      <a:r>
                        <a:rPr lang="en-US" sz="1800" dirty="0"/>
                        <a:t>Input Voltage (limits)</a:t>
                      </a:r>
                    </a:p>
                  </a:txBody>
                  <a:tcPr marL="101600" marR="101600" marT="50792" marB="50792" anchor="ctr"/>
                </a:tc>
                <a:tc>
                  <a:txBody>
                    <a:bodyPr/>
                    <a:lstStyle/>
                    <a:p>
                      <a:pPr algn="l"/>
                      <a:r>
                        <a:rPr lang="en-US" sz="1800"/>
                        <a:t>6-20V</a:t>
                      </a:r>
                    </a:p>
                  </a:txBody>
                  <a:tcPr marL="101600" marR="101600" marT="50792" marB="50792" anchor="ctr"/>
                </a:tc>
              </a:tr>
              <a:tr h="411982">
                <a:tc>
                  <a:txBody>
                    <a:bodyPr/>
                    <a:lstStyle/>
                    <a:p>
                      <a:pPr algn="l"/>
                      <a:r>
                        <a:rPr lang="en-US" sz="1800"/>
                        <a:t>Digital I/O Pins</a:t>
                      </a:r>
                    </a:p>
                  </a:txBody>
                  <a:tcPr marL="101600" marR="101600" marT="50792" marB="50792" anchor="ctr"/>
                </a:tc>
                <a:tc>
                  <a:txBody>
                    <a:bodyPr/>
                    <a:lstStyle/>
                    <a:p>
                      <a:pPr algn="l"/>
                      <a:r>
                        <a:rPr lang="en-US" sz="1800"/>
                        <a:t>14 (of which 6 provide PWM output)</a:t>
                      </a:r>
                    </a:p>
                  </a:txBody>
                  <a:tcPr marL="101600" marR="101600" marT="50792" marB="50792" anchor="ctr"/>
                </a:tc>
              </a:tr>
              <a:tr h="411982">
                <a:tc>
                  <a:txBody>
                    <a:bodyPr/>
                    <a:lstStyle/>
                    <a:p>
                      <a:pPr algn="l"/>
                      <a:r>
                        <a:rPr lang="en-US" sz="1800"/>
                        <a:t>Analog Input Pins</a:t>
                      </a:r>
                    </a:p>
                  </a:txBody>
                  <a:tcPr marL="101600" marR="101600" marT="50792" marB="50792" anchor="ctr"/>
                </a:tc>
                <a:tc>
                  <a:txBody>
                    <a:bodyPr/>
                    <a:lstStyle/>
                    <a:p>
                      <a:pPr algn="l"/>
                      <a:r>
                        <a:rPr lang="en-US" sz="1800" dirty="0"/>
                        <a:t>6</a:t>
                      </a:r>
                    </a:p>
                  </a:txBody>
                  <a:tcPr marL="101600" marR="101600" marT="50792" marB="50792" anchor="ctr"/>
                </a:tc>
              </a:tr>
              <a:tr h="411982">
                <a:tc>
                  <a:txBody>
                    <a:bodyPr/>
                    <a:lstStyle/>
                    <a:p>
                      <a:pPr algn="l"/>
                      <a:r>
                        <a:rPr lang="it-IT" sz="1800"/>
                        <a:t>DC Current per I/O Pin</a:t>
                      </a:r>
                    </a:p>
                  </a:txBody>
                  <a:tcPr marL="101600" marR="101600" marT="50792" marB="50792" anchor="ctr"/>
                </a:tc>
                <a:tc>
                  <a:txBody>
                    <a:bodyPr/>
                    <a:lstStyle/>
                    <a:p>
                      <a:pPr algn="l"/>
                      <a:r>
                        <a:rPr lang="en-US" sz="1800" dirty="0"/>
                        <a:t>40 </a:t>
                      </a:r>
                      <a:r>
                        <a:rPr lang="en-US" sz="1800" dirty="0" err="1"/>
                        <a:t>mA</a:t>
                      </a:r>
                      <a:endParaRPr lang="en-US" sz="1800" dirty="0"/>
                    </a:p>
                  </a:txBody>
                  <a:tcPr marL="101600" marR="101600" marT="50792" marB="50792" anchor="ctr"/>
                </a:tc>
              </a:tr>
              <a:tr h="411982">
                <a:tc>
                  <a:txBody>
                    <a:bodyPr/>
                    <a:lstStyle/>
                    <a:p>
                      <a:pPr algn="l"/>
                      <a:r>
                        <a:rPr lang="en-US" sz="1800"/>
                        <a:t>DC Current for 3.3V Pin</a:t>
                      </a:r>
                    </a:p>
                  </a:txBody>
                  <a:tcPr marL="101600" marR="101600" marT="50792" marB="50792" anchor="ctr"/>
                </a:tc>
                <a:tc>
                  <a:txBody>
                    <a:bodyPr/>
                    <a:lstStyle/>
                    <a:p>
                      <a:pPr algn="l"/>
                      <a:r>
                        <a:rPr lang="en-US" sz="1800" dirty="0"/>
                        <a:t>50 </a:t>
                      </a:r>
                      <a:r>
                        <a:rPr lang="en-US" sz="1800" dirty="0" err="1"/>
                        <a:t>mA</a:t>
                      </a:r>
                      <a:endParaRPr lang="en-US" sz="1800" dirty="0"/>
                    </a:p>
                  </a:txBody>
                  <a:tcPr marL="101600" marR="101600" marT="50792" marB="50792" anchor="ctr"/>
                </a:tc>
              </a:tr>
              <a:tr h="643451">
                <a:tc>
                  <a:txBody>
                    <a:bodyPr/>
                    <a:lstStyle/>
                    <a:p>
                      <a:pPr algn="l"/>
                      <a:r>
                        <a:rPr lang="en-US" sz="1800"/>
                        <a:t>Flash Memory</a:t>
                      </a:r>
                    </a:p>
                  </a:txBody>
                  <a:tcPr marL="101600" marR="101600" marT="50792" marB="50792" anchor="ctr"/>
                </a:tc>
                <a:tc>
                  <a:txBody>
                    <a:bodyPr/>
                    <a:lstStyle/>
                    <a:p>
                      <a:pPr algn="l"/>
                      <a:r>
                        <a:rPr lang="en-US" sz="1800" dirty="0"/>
                        <a:t>16 KB (ATmega168) or 32 KB (ATmega328) of which 2 KB used by </a:t>
                      </a:r>
                      <a:r>
                        <a:rPr lang="en-US" sz="1800" dirty="0" err="1"/>
                        <a:t>bootloader</a:t>
                      </a:r>
                      <a:endParaRPr lang="en-US" sz="1800" dirty="0"/>
                    </a:p>
                  </a:txBody>
                  <a:tcPr marL="101600" marR="101600" marT="50792" marB="50792" anchor="ctr"/>
                </a:tc>
              </a:tr>
              <a:tr h="411982">
                <a:tc>
                  <a:txBody>
                    <a:bodyPr/>
                    <a:lstStyle/>
                    <a:p>
                      <a:pPr algn="l"/>
                      <a:r>
                        <a:rPr lang="en-US" sz="1800"/>
                        <a:t>SRAM</a:t>
                      </a:r>
                    </a:p>
                  </a:txBody>
                  <a:tcPr marL="101600" marR="101600" marT="50792" marB="50792" anchor="ctr"/>
                </a:tc>
                <a:tc>
                  <a:txBody>
                    <a:bodyPr/>
                    <a:lstStyle/>
                    <a:p>
                      <a:pPr algn="l"/>
                      <a:r>
                        <a:rPr lang="en-US" sz="1800" dirty="0"/>
                        <a:t>1 KB (ATmega168) or 2 KB (ATmega328)</a:t>
                      </a:r>
                    </a:p>
                  </a:txBody>
                  <a:tcPr marL="101600" marR="101600" marT="50792" marB="50792" anchor="ctr"/>
                </a:tc>
              </a:tr>
              <a:tr h="411982">
                <a:tc>
                  <a:txBody>
                    <a:bodyPr/>
                    <a:lstStyle/>
                    <a:p>
                      <a:pPr algn="l"/>
                      <a:r>
                        <a:rPr lang="en-US" sz="1800"/>
                        <a:t>EEPROM</a:t>
                      </a:r>
                    </a:p>
                  </a:txBody>
                  <a:tcPr marL="101600" marR="101600" marT="50792" marB="50792" anchor="ctr"/>
                </a:tc>
                <a:tc>
                  <a:txBody>
                    <a:bodyPr/>
                    <a:lstStyle/>
                    <a:p>
                      <a:pPr algn="l"/>
                      <a:r>
                        <a:rPr lang="nn-NO" sz="1800" dirty="0"/>
                        <a:t>512 bytes (ATmega168) or 1 KB (ATmega328)</a:t>
                      </a:r>
                    </a:p>
                  </a:txBody>
                  <a:tcPr marL="101600" marR="101600" marT="50792" marB="50792" anchor="ctr"/>
                </a:tc>
              </a:tr>
              <a:tr h="411982">
                <a:tc>
                  <a:txBody>
                    <a:bodyPr/>
                    <a:lstStyle/>
                    <a:p>
                      <a:pPr algn="l"/>
                      <a:r>
                        <a:rPr lang="en-US" sz="1800"/>
                        <a:t>Clock Speed</a:t>
                      </a:r>
                    </a:p>
                  </a:txBody>
                  <a:tcPr marL="101600" marR="101600" marT="50792" marB="50792" anchor="ctr"/>
                </a:tc>
                <a:tc>
                  <a:txBody>
                    <a:bodyPr/>
                    <a:lstStyle/>
                    <a:p>
                      <a:pPr algn="l"/>
                      <a:r>
                        <a:rPr lang="en-US" sz="1800" dirty="0"/>
                        <a:t>16 MHz</a:t>
                      </a:r>
                    </a:p>
                  </a:txBody>
                  <a:tcPr marL="101600" marR="101600" marT="50792" marB="50792" anchor="ctr"/>
                </a:tc>
              </a:tr>
            </a:tbl>
          </a:graphicData>
        </a:graphic>
      </p:graphicFrame>
      <p:sp>
        <p:nvSpPr>
          <p:cNvPr id="5" name="Rectangle 4"/>
          <p:cNvSpPr>
            <a:spLocks noChangeArrowheads="1"/>
          </p:cNvSpPr>
          <p:nvPr/>
        </p:nvSpPr>
        <p:spPr bwMode="auto">
          <a:xfrm>
            <a:off x="2615848" y="7120820"/>
            <a:ext cx="5080000" cy="308680"/>
          </a:xfrm>
          <a:prstGeom prst="rect">
            <a:avLst/>
          </a:prstGeom>
          <a:noFill/>
          <a:ln w="9525">
            <a:noFill/>
            <a:miter lim="800000"/>
            <a:headEnd/>
            <a:tailEnd/>
          </a:ln>
        </p:spPr>
        <p:txBody>
          <a:bodyPr lIns="101599" tIns="50799" rIns="101599" bIns="50799">
            <a:spAutoFit/>
          </a:bodyPr>
          <a:lstStyle/>
          <a:p>
            <a:r>
              <a:rPr lang="en-US" altLang="en-US" sz="1300" dirty="0"/>
              <a:t>http://www.arduino.cc/en/Main/ArduinoBoardDuemilanove</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2000"/>
                                        <p:tgtEl>
                                          <p:spTgt spid="4"/>
                                        </p:tgtEl>
                                      </p:cBhvr>
                                    </p:animEffect>
                                  </p:childTnLst>
                                </p:cTn>
                              </p:par>
                            </p:childTnLst>
                          </p:cTn>
                        </p:par>
                        <p:par>
                          <p:cTn id="8" fill="hold" nodeType="afterGroup">
                            <p:stCondLst>
                              <p:cond delay="2000"/>
                            </p:stCondLst>
                            <p:childTnLst>
                              <p:par>
                                <p:cTn id="9" presetID="9"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dissolve">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7170" name="Picture 43"/>
          <p:cNvPicPr>
            <a:picLocks noChangeAspect="1" noChangeArrowheads="1"/>
          </p:cNvPicPr>
          <p:nvPr/>
        </p:nvPicPr>
        <p:blipFill>
          <a:blip r:embed="rId3"/>
          <a:srcRect/>
          <a:stretch>
            <a:fillRect/>
          </a:stretch>
        </p:blipFill>
        <p:spPr bwMode="auto">
          <a:xfrm>
            <a:off x="1837972" y="2331861"/>
            <a:ext cx="5961944" cy="4293306"/>
          </a:xfrm>
          <a:prstGeom prst="rect">
            <a:avLst/>
          </a:prstGeom>
          <a:noFill/>
          <a:ln w="9525">
            <a:noFill/>
            <a:miter lim="800000"/>
            <a:headEnd/>
            <a:tailEnd/>
          </a:ln>
        </p:spPr>
      </p:pic>
      <p:sp>
        <p:nvSpPr>
          <p:cNvPr id="9219" name="Rectangle 2"/>
          <p:cNvSpPr>
            <a:spLocks noGrp="1" noChangeArrowheads="1"/>
          </p:cNvSpPr>
          <p:nvPr>
            <p:ph type="title"/>
          </p:nvPr>
        </p:nvSpPr>
        <p:spPr>
          <a:xfrm>
            <a:off x="508000" y="508000"/>
            <a:ext cx="9144000" cy="989542"/>
          </a:xfrm>
        </p:spPr>
        <p:txBody>
          <a:bodyPr/>
          <a:lstStyle/>
          <a:p>
            <a:pPr eaLnBrk="1" hangingPunct="1"/>
            <a:r>
              <a:rPr lang="en-US" altLang="en-US" smtClean="0"/>
              <a:t>Arduino Duemilanove  </a:t>
            </a:r>
          </a:p>
        </p:txBody>
      </p:sp>
      <p:sp>
        <p:nvSpPr>
          <p:cNvPr id="7172" name="Text Box 6"/>
          <p:cNvSpPr txBox="1">
            <a:spLocks noChangeArrowheads="1"/>
          </p:cNvSpPr>
          <p:nvPr/>
        </p:nvSpPr>
        <p:spPr bwMode="auto">
          <a:xfrm>
            <a:off x="605015" y="1464028"/>
            <a:ext cx="9133417" cy="518089"/>
          </a:xfrm>
          <a:prstGeom prst="rect">
            <a:avLst/>
          </a:prstGeom>
          <a:solidFill>
            <a:srgbClr val="ADECEB"/>
          </a:solidFill>
          <a:ln w="9525">
            <a:noFill/>
            <a:miter lim="800000"/>
            <a:headEnd/>
            <a:tailEnd/>
          </a:ln>
        </p:spPr>
        <p:txBody>
          <a:bodyPr lIns="101599" tIns="50799" rIns="101599" bIns="50799">
            <a:spAutoFit/>
          </a:bodyPr>
          <a:lstStyle/>
          <a:p>
            <a:pPr algn="ctr" eaLnBrk="1" hangingPunct="1">
              <a:spcBef>
                <a:spcPct val="50000"/>
              </a:spcBef>
            </a:pPr>
            <a:r>
              <a:rPr lang="en-US" altLang="en-US" sz="2700" dirty="0">
                <a:latin typeface="Times New Roman" pitchFamily="18" charset="0"/>
              </a:rPr>
              <a:t>http://www.arduino.cc/en/Main/ArduinoBoardDuemilanove</a:t>
            </a:r>
          </a:p>
        </p:txBody>
      </p:sp>
      <p:sp>
        <p:nvSpPr>
          <p:cNvPr id="7173" name="Rectangle 45"/>
          <p:cNvSpPr>
            <a:spLocks noChangeArrowheads="1"/>
          </p:cNvSpPr>
          <p:nvPr/>
        </p:nvSpPr>
        <p:spPr bwMode="auto">
          <a:xfrm>
            <a:off x="2298348" y="6976182"/>
            <a:ext cx="5524500" cy="348811"/>
          </a:xfrm>
          <a:prstGeom prst="rect">
            <a:avLst/>
          </a:prstGeom>
          <a:noFill/>
          <a:ln w="9525">
            <a:noFill/>
            <a:miter lim="800000"/>
            <a:headEnd/>
            <a:tailEnd/>
          </a:ln>
        </p:spPr>
        <p:txBody>
          <a:bodyPr lIns="101599" tIns="50799" rIns="101599" bIns="50799">
            <a:spAutoFit/>
          </a:bodyPr>
          <a:lstStyle/>
          <a:p>
            <a:r>
              <a:rPr lang="en-US" altLang="en-US" sz="1600" dirty="0"/>
              <a:t>http://arduino.cc/en/uploads/Main/ArduinoDuemilanove.jpg</a:t>
            </a:r>
          </a:p>
        </p:txBody>
      </p:sp>
      <p:sp>
        <p:nvSpPr>
          <p:cNvPr id="7174" name="TextBox 46"/>
          <p:cNvSpPr txBox="1">
            <a:spLocks noChangeArrowheads="1"/>
          </p:cNvSpPr>
          <p:nvPr/>
        </p:nvSpPr>
        <p:spPr bwMode="auto">
          <a:xfrm>
            <a:off x="1104194" y="2561167"/>
            <a:ext cx="1333500" cy="318034"/>
          </a:xfrm>
          <a:prstGeom prst="rect">
            <a:avLst/>
          </a:prstGeom>
          <a:noFill/>
          <a:ln w="9525">
            <a:noFill/>
            <a:miter lim="800000"/>
            <a:headEnd/>
            <a:tailEnd/>
          </a:ln>
        </p:spPr>
        <p:txBody>
          <a:bodyPr lIns="101599" tIns="50799" rIns="101599" bIns="50799">
            <a:spAutoFit/>
          </a:bodyPr>
          <a:lstStyle/>
          <a:p>
            <a:r>
              <a:rPr lang="en-US" altLang="en-US">
                <a:latin typeface="Calibri" pitchFamily="34" charset="0"/>
                <a:ea typeface="Calibri" pitchFamily="34" charset="0"/>
                <a:cs typeface="Calibri" pitchFamily="34" charset="0"/>
              </a:rPr>
              <a:t>Pin 13 LED</a:t>
            </a:r>
          </a:p>
        </p:txBody>
      </p:sp>
      <p:sp>
        <p:nvSpPr>
          <p:cNvPr id="7175" name="TextBox 47"/>
          <p:cNvSpPr txBox="1">
            <a:spLocks noChangeArrowheads="1"/>
          </p:cNvSpPr>
          <p:nvPr/>
        </p:nvSpPr>
        <p:spPr bwMode="auto">
          <a:xfrm>
            <a:off x="638528" y="3048001"/>
            <a:ext cx="1342320" cy="533477"/>
          </a:xfrm>
          <a:prstGeom prst="rect">
            <a:avLst/>
          </a:prstGeom>
          <a:noFill/>
          <a:ln w="9525">
            <a:noFill/>
            <a:miter lim="800000"/>
            <a:headEnd/>
            <a:tailEnd/>
          </a:ln>
        </p:spPr>
        <p:txBody>
          <a:bodyPr lIns="101599" tIns="50799" rIns="101599" bIns="50799">
            <a:spAutoFit/>
          </a:bodyPr>
          <a:lstStyle/>
          <a:p>
            <a:r>
              <a:rPr lang="en-US" altLang="en-US">
                <a:latin typeface="Calibri" pitchFamily="34" charset="0"/>
                <a:ea typeface="Calibri" pitchFamily="34" charset="0"/>
                <a:cs typeface="Calibri" pitchFamily="34" charset="0"/>
              </a:rPr>
              <a:t>USB</a:t>
            </a:r>
            <a:br>
              <a:rPr lang="en-US" altLang="en-US">
                <a:latin typeface="Calibri" pitchFamily="34" charset="0"/>
                <a:ea typeface="Calibri" pitchFamily="34" charset="0"/>
                <a:cs typeface="Calibri" pitchFamily="34" charset="0"/>
              </a:rPr>
            </a:br>
            <a:r>
              <a:rPr lang="en-US" altLang="en-US">
                <a:latin typeface="Calibri" pitchFamily="34" charset="0"/>
                <a:ea typeface="Calibri" pitchFamily="34" charset="0"/>
                <a:cs typeface="Calibri" pitchFamily="34" charset="0"/>
              </a:rPr>
              <a:t>connector</a:t>
            </a:r>
          </a:p>
        </p:txBody>
      </p:sp>
      <p:sp>
        <p:nvSpPr>
          <p:cNvPr id="7176" name="TextBox 48"/>
          <p:cNvSpPr txBox="1">
            <a:spLocks noChangeArrowheads="1"/>
          </p:cNvSpPr>
          <p:nvPr/>
        </p:nvSpPr>
        <p:spPr bwMode="auto">
          <a:xfrm>
            <a:off x="541515" y="5439833"/>
            <a:ext cx="1439333" cy="318034"/>
          </a:xfrm>
          <a:prstGeom prst="rect">
            <a:avLst/>
          </a:prstGeom>
          <a:noFill/>
          <a:ln w="9525">
            <a:noFill/>
            <a:miter lim="800000"/>
            <a:headEnd/>
            <a:tailEnd/>
          </a:ln>
        </p:spPr>
        <p:txBody>
          <a:bodyPr lIns="101599" tIns="50799" rIns="101599" bIns="50799">
            <a:spAutoFit/>
          </a:bodyPr>
          <a:lstStyle/>
          <a:p>
            <a:r>
              <a:rPr lang="en-US" altLang="en-US">
                <a:latin typeface="Calibri" pitchFamily="34" charset="0"/>
                <a:ea typeface="Calibri" pitchFamily="34" charset="0"/>
                <a:cs typeface="Calibri" pitchFamily="34" charset="0"/>
              </a:rPr>
              <a:t>Barrel jack</a:t>
            </a:r>
          </a:p>
        </p:txBody>
      </p:sp>
      <p:sp>
        <p:nvSpPr>
          <p:cNvPr id="50" name="Line 22"/>
          <p:cNvSpPr>
            <a:spLocks noChangeShapeType="1"/>
          </p:cNvSpPr>
          <p:nvPr/>
        </p:nvSpPr>
        <p:spPr bwMode="auto">
          <a:xfrm>
            <a:off x="2349501" y="2827515"/>
            <a:ext cx="2086681" cy="596194"/>
          </a:xfrm>
          <a:prstGeom prst="line">
            <a:avLst/>
          </a:prstGeom>
          <a:noFill/>
          <a:ln w="38100">
            <a:solidFill>
              <a:srgbClr val="FF0000"/>
            </a:solidFill>
            <a:round/>
            <a:headEnd/>
            <a:tailEnd type="triangle" w="med" len="med"/>
          </a:ln>
        </p:spPr>
        <p:txBody>
          <a:bodyPr lIns="101599" tIns="50799" rIns="101599" bIns="50799"/>
          <a:lstStyle/>
          <a:p>
            <a:endParaRPr lang="en-US"/>
          </a:p>
        </p:txBody>
      </p:sp>
      <p:sp>
        <p:nvSpPr>
          <p:cNvPr id="7178" name="TextBox 50"/>
          <p:cNvSpPr txBox="1">
            <a:spLocks noChangeArrowheads="1"/>
          </p:cNvSpPr>
          <p:nvPr/>
        </p:nvSpPr>
        <p:spPr bwMode="auto">
          <a:xfrm>
            <a:off x="7463015" y="2861028"/>
            <a:ext cx="2303639" cy="318034"/>
          </a:xfrm>
          <a:prstGeom prst="rect">
            <a:avLst/>
          </a:prstGeom>
          <a:noFill/>
          <a:ln w="9525">
            <a:noFill/>
            <a:miter lim="800000"/>
            <a:headEnd/>
            <a:tailEnd/>
          </a:ln>
        </p:spPr>
        <p:txBody>
          <a:bodyPr lIns="101599" tIns="50799" rIns="101599" bIns="50799">
            <a:spAutoFit/>
          </a:bodyPr>
          <a:lstStyle/>
          <a:p>
            <a:r>
              <a:rPr lang="en-US" altLang="en-US">
                <a:latin typeface="Calibri" pitchFamily="34" charset="0"/>
                <a:ea typeface="Calibri" pitchFamily="34" charset="0"/>
                <a:cs typeface="Calibri" pitchFamily="34" charset="0"/>
              </a:rPr>
              <a:t>Digital pins header</a:t>
            </a:r>
          </a:p>
        </p:txBody>
      </p:sp>
      <p:sp>
        <p:nvSpPr>
          <p:cNvPr id="7179" name="TextBox 51"/>
          <p:cNvSpPr txBox="1">
            <a:spLocks noChangeArrowheads="1"/>
          </p:cNvSpPr>
          <p:nvPr/>
        </p:nvSpPr>
        <p:spPr bwMode="auto">
          <a:xfrm>
            <a:off x="7517695" y="3474861"/>
            <a:ext cx="1702153" cy="318034"/>
          </a:xfrm>
          <a:prstGeom prst="rect">
            <a:avLst/>
          </a:prstGeom>
          <a:noFill/>
          <a:ln w="9525">
            <a:noFill/>
            <a:miter lim="800000"/>
            <a:headEnd/>
            <a:tailEnd/>
          </a:ln>
        </p:spPr>
        <p:txBody>
          <a:bodyPr lIns="101599" tIns="50799" rIns="101599" bIns="50799">
            <a:spAutoFit/>
          </a:bodyPr>
          <a:lstStyle/>
          <a:p>
            <a:r>
              <a:rPr lang="en-US" altLang="en-US">
                <a:latin typeface="Calibri" pitchFamily="34" charset="0"/>
                <a:ea typeface="Calibri" pitchFamily="34" charset="0"/>
                <a:cs typeface="Calibri" pitchFamily="34" charset="0"/>
              </a:rPr>
              <a:t>Reset button</a:t>
            </a:r>
          </a:p>
        </p:txBody>
      </p:sp>
      <p:sp>
        <p:nvSpPr>
          <p:cNvPr id="7180" name="TextBox 52"/>
          <p:cNvSpPr txBox="1">
            <a:spLocks noChangeArrowheads="1"/>
          </p:cNvSpPr>
          <p:nvPr/>
        </p:nvSpPr>
        <p:spPr bwMode="auto">
          <a:xfrm>
            <a:off x="7544154" y="4605515"/>
            <a:ext cx="2132541" cy="318034"/>
          </a:xfrm>
          <a:prstGeom prst="rect">
            <a:avLst/>
          </a:prstGeom>
          <a:noFill/>
          <a:ln w="9525">
            <a:noFill/>
            <a:miter lim="800000"/>
            <a:headEnd/>
            <a:tailEnd/>
          </a:ln>
        </p:spPr>
        <p:txBody>
          <a:bodyPr lIns="101599" tIns="50799" rIns="101599" bIns="50799">
            <a:spAutoFit/>
          </a:bodyPr>
          <a:lstStyle/>
          <a:p>
            <a:r>
              <a:rPr lang="en-US" altLang="en-US">
                <a:latin typeface="Calibri" pitchFamily="34" charset="0"/>
                <a:ea typeface="Calibri" pitchFamily="34" charset="0"/>
                <a:cs typeface="Calibri" pitchFamily="34" charset="0"/>
              </a:rPr>
              <a:t>ATmega328 MCU</a:t>
            </a:r>
          </a:p>
        </p:txBody>
      </p:sp>
      <p:sp>
        <p:nvSpPr>
          <p:cNvPr id="7181" name="TextBox 53"/>
          <p:cNvSpPr txBox="1">
            <a:spLocks noChangeArrowheads="1"/>
          </p:cNvSpPr>
          <p:nvPr/>
        </p:nvSpPr>
        <p:spPr bwMode="auto">
          <a:xfrm>
            <a:off x="7552972" y="5482167"/>
            <a:ext cx="2301876" cy="318034"/>
          </a:xfrm>
          <a:prstGeom prst="rect">
            <a:avLst/>
          </a:prstGeom>
          <a:noFill/>
          <a:ln w="9525">
            <a:noFill/>
            <a:miter lim="800000"/>
            <a:headEnd/>
            <a:tailEnd/>
          </a:ln>
        </p:spPr>
        <p:txBody>
          <a:bodyPr lIns="101599" tIns="50799" rIns="101599" bIns="50799">
            <a:spAutoFit/>
          </a:bodyPr>
          <a:lstStyle/>
          <a:p>
            <a:r>
              <a:rPr lang="en-US" altLang="en-US">
                <a:latin typeface="Calibri" pitchFamily="34" charset="0"/>
                <a:ea typeface="Calibri" pitchFamily="34" charset="0"/>
                <a:cs typeface="Calibri" pitchFamily="34" charset="0"/>
              </a:rPr>
              <a:t>Analog pins header</a:t>
            </a:r>
          </a:p>
        </p:txBody>
      </p:sp>
      <p:sp>
        <p:nvSpPr>
          <p:cNvPr id="7182" name="TextBox 54"/>
          <p:cNvSpPr txBox="1">
            <a:spLocks noChangeArrowheads="1"/>
          </p:cNvSpPr>
          <p:nvPr/>
        </p:nvSpPr>
        <p:spPr bwMode="auto">
          <a:xfrm>
            <a:off x="5727348" y="6450543"/>
            <a:ext cx="2488847" cy="318034"/>
          </a:xfrm>
          <a:prstGeom prst="rect">
            <a:avLst/>
          </a:prstGeom>
          <a:noFill/>
          <a:ln w="9525">
            <a:noFill/>
            <a:miter lim="800000"/>
            <a:headEnd/>
            <a:tailEnd/>
          </a:ln>
        </p:spPr>
        <p:txBody>
          <a:bodyPr lIns="101599" tIns="50799" rIns="101599" bIns="50799">
            <a:spAutoFit/>
          </a:bodyPr>
          <a:lstStyle/>
          <a:p>
            <a:r>
              <a:rPr lang="en-US" altLang="en-US">
                <a:latin typeface="Calibri" pitchFamily="34" charset="0"/>
                <a:ea typeface="Calibri" pitchFamily="34" charset="0"/>
                <a:cs typeface="Calibri" pitchFamily="34" charset="0"/>
              </a:rPr>
              <a:t>Power-ground header</a:t>
            </a:r>
          </a:p>
        </p:txBody>
      </p:sp>
      <p:sp>
        <p:nvSpPr>
          <p:cNvPr id="56" name="Line 22"/>
          <p:cNvSpPr>
            <a:spLocks noChangeShapeType="1"/>
          </p:cNvSpPr>
          <p:nvPr/>
        </p:nvSpPr>
        <p:spPr bwMode="auto">
          <a:xfrm flipH="1">
            <a:off x="7066139" y="5799667"/>
            <a:ext cx="592667" cy="321028"/>
          </a:xfrm>
          <a:prstGeom prst="line">
            <a:avLst/>
          </a:prstGeom>
          <a:noFill/>
          <a:ln w="38100">
            <a:solidFill>
              <a:srgbClr val="FF0000"/>
            </a:solidFill>
            <a:round/>
            <a:headEnd/>
            <a:tailEnd type="triangle" w="med" len="med"/>
          </a:ln>
        </p:spPr>
        <p:txBody>
          <a:bodyPr lIns="101599" tIns="50799" rIns="101599" bIns="50799"/>
          <a:lstStyle/>
          <a:p>
            <a:endParaRPr lang="en-US"/>
          </a:p>
        </p:txBody>
      </p:sp>
      <p:sp>
        <p:nvSpPr>
          <p:cNvPr id="57" name="Line 22"/>
          <p:cNvSpPr>
            <a:spLocks noChangeShapeType="1"/>
          </p:cNvSpPr>
          <p:nvPr/>
        </p:nvSpPr>
        <p:spPr bwMode="auto">
          <a:xfrm flipH="1" flipV="1">
            <a:off x="5436306" y="6344709"/>
            <a:ext cx="317500" cy="280458"/>
          </a:xfrm>
          <a:prstGeom prst="line">
            <a:avLst/>
          </a:prstGeom>
          <a:noFill/>
          <a:ln w="38100">
            <a:solidFill>
              <a:srgbClr val="FF0000"/>
            </a:solidFill>
            <a:round/>
            <a:headEnd/>
            <a:tailEnd type="triangle" w="med" len="med"/>
          </a:ln>
        </p:spPr>
        <p:txBody>
          <a:bodyPr lIns="101599" tIns="50799" rIns="101599" bIns="50799"/>
          <a:lstStyle/>
          <a:p>
            <a:endParaRPr lang="en-US"/>
          </a:p>
        </p:txBody>
      </p:sp>
      <p:sp>
        <p:nvSpPr>
          <p:cNvPr id="58" name="Line 22"/>
          <p:cNvSpPr>
            <a:spLocks noChangeShapeType="1"/>
          </p:cNvSpPr>
          <p:nvPr/>
        </p:nvSpPr>
        <p:spPr bwMode="auto">
          <a:xfrm flipH="1">
            <a:off x="7069667" y="4938890"/>
            <a:ext cx="592667" cy="322792"/>
          </a:xfrm>
          <a:prstGeom prst="line">
            <a:avLst/>
          </a:prstGeom>
          <a:noFill/>
          <a:ln w="38100">
            <a:solidFill>
              <a:srgbClr val="FF0000"/>
            </a:solidFill>
            <a:round/>
            <a:headEnd/>
            <a:tailEnd type="triangle" w="med" len="med"/>
          </a:ln>
        </p:spPr>
        <p:txBody>
          <a:bodyPr lIns="101599" tIns="50799" rIns="101599" bIns="50799"/>
          <a:lstStyle/>
          <a:p>
            <a:endParaRPr lang="en-US"/>
          </a:p>
        </p:txBody>
      </p:sp>
      <p:sp>
        <p:nvSpPr>
          <p:cNvPr id="59" name="Line 22"/>
          <p:cNvSpPr>
            <a:spLocks noChangeShapeType="1"/>
          </p:cNvSpPr>
          <p:nvPr/>
        </p:nvSpPr>
        <p:spPr bwMode="auto">
          <a:xfrm flipH="1">
            <a:off x="6616348" y="3767667"/>
            <a:ext cx="982486" cy="532694"/>
          </a:xfrm>
          <a:prstGeom prst="line">
            <a:avLst/>
          </a:prstGeom>
          <a:noFill/>
          <a:ln w="38100">
            <a:solidFill>
              <a:srgbClr val="FF0000"/>
            </a:solidFill>
            <a:round/>
            <a:headEnd/>
            <a:tailEnd type="triangle" w="med" len="med"/>
          </a:ln>
        </p:spPr>
        <p:txBody>
          <a:bodyPr lIns="101599" tIns="50799" rIns="101599" bIns="50799"/>
          <a:lstStyle/>
          <a:p>
            <a:endParaRPr lang="en-US"/>
          </a:p>
        </p:txBody>
      </p:sp>
      <p:sp>
        <p:nvSpPr>
          <p:cNvPr id="60" name="Line 22"/>
          <p:cNvSpPr>
            <a:spLocks noChangeShapeType="1"/>
          </p:cNvSpPr>
          <p:nvPr/>
        </p:nvSpPr>
        <p:spPr bwMode="auto">
          <a:xfrm flipH="1" flipV="1">
            <a:off x="7205487" y="2831042"/>
            <a:ext cx="317500" cy="280458"/>
          </a:xfrm>
          <a:prstGeom prst="line">
            <a:avLst/>
          </a:prstGeom>
          <a:noFill/>
          <a:ln w="38100">
            <a:solidFill>
              <a:srgbClr val="FF0000"/>
            </a:solidFill>
            <a:round/>
            <a:headEnd/>
            <a:tailEnd type="triangle" w="med" len="med"/>
          </a:ln>
        </p:spPr>
        <p:txBody>
          <a:bodyPr lIns="101599" tIns="50799" rIns="101599" bIns="50799"/>
          <a:lstStyle/>
          <a:p>
            <a:endParaRPr lang="en-US"/>
          </a:p>
        </p:txBody>
      </p:sp>
      <p:sp>
        <p:nvSpPr>
          <p:cNvPr id="61" name="Line 22"/>
          <p:cNvSpPr>
            <a:spLocks noChangeShapeType="1"/>
          </p:cNvSpPr>
          <p:nvPr/>
        </p:nvSpPr>
        <p:spPr bwMode="auto">
          <a:xfrm>
            <a:off x="1793876" y="3665361"/>
            <a:ext cx="368652" cy="93487"/>
          </a:xfrm>
          <a:prstGeom prst="line">
            <a:avLst/>
          </a:prstGeom>
          <a:noFill/>
          <a:ln w="38100">
            <a:solidFill>
              <a:srgbClr val="FF0000"/>
            </a:solidFill>
            <a:round/>
            <a:headEnd/>
            <a:tailEnd type="triangle" w="med" len="med"/>
          </a:ln>
        </p:spPr>
        <p:txBody>
          <a:bodyPr lIns="101599" tIns="50799" rIns="101599" bIns="50799"/>
          <a:lstStyle/>
          <a:p>
            <a:endParaRPr lang="en-US"/>
          </a:p>
        </p:txBody>
      </p:sp>
      <p:sp>
        <p:nvSpPr>
          <p:cNvPr id="62" name="Line 22"/>
          <p:cNvSpPr>
            <a:spLocks noChangeShapeType="1"/>
          </p:cNvSpPr>
          <p:nvPr/>
        </p:nvSpPr>
        <p:spPr bwMode="auto">
          <a:xfrm>
            <a:off x="1788584" y="5685015"/>
            <a:ext cx="636764" cy="160513"/>
          </a:xfrm>
          <a:prstGeom prst="line">
            <a:avLst/>
          </a:prstGeom>
          <a:noFill/>
          <a:ln w="38100">
            <a:solidFill>
              <a:srgbClr val="FF0000"/>
            </a:solidFill>
            <a:round/>
            <a:headEnd/>
            <a:tailEnd type="triangle" w="med" len="med"/>
          </a:ln>
        </p:spPr>
        <p:txBody>
          <a:bodyPr lIns="101599" tIns="50799" rIns="101599" bIns="50799"/>
          <a:lstStyle/>
          <a:p>
            <a:endParaRPr lang="en-US"/>
          </a:p>
        </p:txBody>
      </p:sp>
      <p:sp>
        <p:nvSpPr>
          <p:cNvPr id="22" name="Rectangle 45"/>
          <p:cNvSpPr>
            <a:spLocks noChangeArrowheads="1"/>
          </p:cNvSpPr>
          <p:nvPr/>
        </p:nvSpPr>
        <p:spPr bwMode="auto">
          <a:xfrm>
            <a:off x="1631598" y="2074333"/>
            <a:ext cx="6600472" cy="595033"/>
          </a:xfrm>
          <a:prstGeom prst="rect">
            <a:avLst/>
          </a:prstGeom>
          <a:noFill/>
          <a:ln w="9525">
            <a:noFill/>
            <a:miter lim="800000"/>
            <a:headEnd/>
            <a:tailEnd/>
          </a:ln>
        </p:spPr>
        <p:txBody>
          <a:bodyPr lIns="101599" tIns="50799" rIns="101599" bIns="50799">
            <a:spAutoFit/>
          </a:bodyPr>
          <a:lstStyle/>
          <a:p>
            <a:pPr algn="ctr"/>
            <a:r>
              <a:rPr lang="en-US" altLang="en-US" sz="1600" dirty="0"/>
              <a:t>See the handout: </a:t>
            </a:r>
            <a:r>
              <a:rPr lang="en-US" altLang="en-US" sz="1600" b="1" dirty="0"/>
              <a:t>Arduino_ATmega328_pin_mapping_and_schematic</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nodeType="afterEffect">
                                  <p:stCondLst>
                                    <p:cond delay="500"/>
                                  </p:stCondLst>
                                  <p:childTnLst>
                                    <p:set>
                                      <p:cBhvr>
                                        <p:cTn id="6" dur="1" fill="hold">
                                          <p:stCondLst>
                                            <p:cond delay="0"/>
                                          </p:stCondLst>
                                        </p:cTn>
                                        <p:tgtEl>
                                          <p:spTgt spid="7170"/>
                                        </p:tgtEl>
                                        <p:attrNameLst>
                                          <p:attrName>style.visibility</p:attrName>
                                        </p:attrNameLst>
                                      </p:cBhvr>
                                      <p:to>
                                        <p:strVal val="visible"/>
                                      </p:to>
                                    </p:set>
                                    <p:animEffect transition="in" filter="dissolve">
                                      <p:cBhvr>
                                        <p:cTn id="7" dur="500"/>
                                        <p:tgtEl>
                                          <p:spTgt spid="7170"/>
                                        </p:tgtEl>
                                      </p:cBhvr>
                                    </p:animEffect>
                                  </p:childTnLst>
                                </p:cTn>
                              </p:par>
                            </p:childTnLst>
                          </p:cTn>
                        </p:par>
                        <p:par>
                          <p:cTn id="8" fill="hold" nodeType="afterGroup">
                            <p:stCondLst>
                              <p:cond delay="1000"/>
                            </p:stCondLst>
                            <p:childTnLst>
                              <p:par>
                                <p:cTn id="9" presetID="9" presetClass="entr" presetSubtype="0" fill="hold" grpId="0" nodeType="afterEffect">
                                  <p:stCondLst>
                                    <p:cond delay="0"/>
                                  </p:stCondLst>
                                  <p:childTnLst>
                                    <p:set>
                                      <p:cBhvr>
                                        <p:cTn id="10" dur="1" fill="hold">
                                          <p:stCondLst>
                                            <p:cond delay="0"/>
                                          </p:stCondLst>
                                        </p:cTn>
                                        <p:tgtEl>
                                          <p:spTgt spid="7173"/>
                                        </p:tgtEl>
                                        <p:attrNameLst>
                                          <p:attrName>style.visibility</p:attrName>
                                        </p:attrNameLst>
                                      </p:cBhvr>
                                      <p:to>
                                        <p:strVal val="visible"/>
                                      </p:to>
                                    </p:set>
                                    <p:animEffect transition="in" filter="dissolve">
                                      <p:cBhvr>
                                        <p:cTn id="11" dur="500"/>
                                        <p:tgtEl>
                                          <p:spTgt spid="7173"/>
                                        </p:tgtEl>
                                      </p:cBhvr>
                                    </p:animEffect>
                                  </p:childTnLst>
                                </p:cTn>
                              </p:par>
                            </p:childTnLst>
                          </p:cTn>
                        </p:par>
                        <p:par>
                          <p:cTn id="12" fill="hold" nodeType="afterGroup">
                            <p:stCondLst>
                              <p:cond delay="1500"/>
                            </p:stCondLst>
                            <p:childTnLst>
                              <p:par>
                                <p:cTn id="13" presetID="22" presetClass="entr" presetSubtype="8" fill="hold" grpId="0" nodeType="afterEffect">
                                  <p:stCondLst>
                                    <p:cond delay="500"/>
                                  </p:stCondLst>
                                  <p:childTnLst>
                                    <p:set>
                                      <p:cBhvr>
                                        <p:cTn id="14" dur="1" fill="hold">
                                          <p:stCondLst>
                                            <p:cond delay="0"/>
                                          </p:stCondLst>
                                        </p:cTn>
                                        <p:tgtEl>
                                          <p:spTgt spid="7172"/>
                                        </p:tgtEl>
                                        <p:attrNameLst>
                                          <p:attrName>style.visibility</p:attrName>
                                        </p:attrNameLst>
                                      </p:cBhvr>
                                      <p:to>
                                        <p:strVal val="visible"/>
                                      </p:to>
                                    </p:set>
                                    <p:animEffect transition="in" filter="wipe(left)">
                                      <p:cBhvr>
                                        <p:cTn id="15" dur="1000"/>
                                        <p:tgtEl>
                                          <p:spTgt spid="7172"/>
                                        </p:tgtEl>
                                      </p:cBhvr>
                                    </p:animEffect>
                                  </p:childTnLst>
                                </p:cTn>
                              </p:par>
                            </p:childTnLst>
                          </p:cTn>
                        </p:par>
                        <p:par>
                          <p:cTn id="16" fill="hold" nodeType="afterGroup">
                            <p:stCondLst>
                              <p:cond delay="3000"/>
                            </p:stCondLst>
                            <p:childTnLst>
                              <p:par>
                                <p:cTn id="17" presetID="42" presetClass="entr" presetSubtype="0" fill="hold" grpId="0" nodeType="after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fade">
                                      <p:cBhvr>
                                        <p:cTn id="19" dur="1000"/>
                                        <p:tgtEl>
                                          <p:spTgt spid="22"/>
                                        </p:tgtEl>
                                      </p:cBhvr>
                                    </p:animEffect>
                                    <p:anim calcmode="lin" valueType="num">
                                      <p:cBhvr>
                                        <p:cTn id="20" dur="1000" fill="hold"/>
                                        <p:tgtEl>
                                          <p:spTgt spid="22"/>
                                        </p:tgtEl>
                                        <p:attrNameLst>
                                          <p:attrName>ppt_x</p:attrName>
                                        </p:attrNameLst>
                                      </p:cBhvr>
                                      <p:tavLst>
                                        <p:tav tm="0">
                                          <p:val>
                                            <p:strVal val="#ppt_x"/>
                                          </p:val>
                                        </p:tav>
                                        <p:tav tm="100000">
                                          <p:val>
                                            <p:strVal val="#ppt_x"/>
                                          </p:val>
                                        </p:tav>
                                      </p:tavLst>
                                    </p:anim>
                                    <p:anim calcmode="lin" valueType="num">
                                      <p:cBhvr>
                                        <p:cTn id="21"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22" fill="hold" nodeType="clickPar">
                      <p:stCondLst>
                        <p:cond delay="indefinite"/>
                      </p:stCondLst>
                      <p:childTnLst>
                        <p:par>
                          <p:cTn id="23" fill="hold" nodeType="withGroup">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7174"/>
                                        </p:tgtEl>
                                        <p:attrNameLst>
                                          <p:attrName>style.visibility</p:attrName>
                                        </p:attrNameLst>
                                      </p:cBhvr>
                                      <p:to>
                                        <p:strVal val="visible"/>
                                      </p:to>
                                    </p:set>
                                    <p:animEffect transition="in" filter="wipe(left)">
                                      <p:cBhvr>
                                        <p:cTn id="26" dur="500"/>
                                        <p:tgtEl>
                                          <p:spTgt spid="7174"/>
                                        </p:tgtEl>
                                      </p:cBhvr>
                                    </p:animEffect>
                                  </p:childTnLst>
                                </p:cTn>
                              </p:par>
                            </p:childTnLst>
                          </p:cTn>
                        </p:par>
                        <p:par>
                          <p:cTn id="27" fill="hold" nodeType="afterGroup">
                            <p:stCondLst>
                              <p:cond delay="500"/>
                            </p:stCondLst>
                            <p:childTnLst>
                              <p:par>
                                <p:cTn id="28" presetID="22" presetClass="entr" presetSubtype="8" fill="hold" grpId="0" nodeType="afterEffect">
                                  <p:stCondLst>
                                    <p:cond delay="0"/>
                                  </p:stCondLst>
                                  <p:childTnLst>
                                    <p:set>
                                      <p:cBhvr>
                                        <p:cTn id="29" dur="1" fill="hold">
                                          <p:stCondLst>
                                            <p:cond delay="0"/>
                                          </p:stCondLst>
                                        </p:cTn>
                                        <p:tgtEl>
                                          <p:spTgt spid="50"/>
                                        </p:tgtEl>
                                        <p:attrNameLst>
                                          <p:attrName>style.visibility</p:attrName>
                                        </p:attrNameLst>
                                      </p:cBhvr>
                                      <p:to>
                                        <p:strVal val="visible"/>
                                      </p:to>
                                    </p:set>
                                    <p:animEffect transition="in" filter="wipe(left)">
                                      <p:cBhvr>
                                        <p:cTn id="30" dur="500"/>
                                        <p:tgtEl>
                                          <p:spTgt spid="50"/>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7175"/>
                                        </p:tgtEl>
                                        <p:attrNameLst>
                                          <p:attrName>style.visibility</p:attrName>
                                        </p:attrNameLst>
                                      </p:cBhvr>
                                      <p:to>
                                        <p:strVal val="visible"/>
                                      </p:to>
                                    </p:set>
                                    <p:animEffect transition="in" filter="wipe(left)">
                                      <p:cBhvr>
                                        <p:cTn id="35" dur="500"/>
                                        <p:tgtEl>
                                          <p:spTgt spid="7175"/>
                                        </p:tgtEl>
                                      </p:cBhvr>
                                    </p:animEffect>
                                  </p:childTnLst>
                                </p:cTn>
                              </p:par>
                            </p:childTnLst>
                          </p:cTn>
                        </p:par>
                        <p:par>
                          <p:cTn id="36" fill="hold" nodeType="afterGroup">
                            <p:stCondLst>
                              <p:cond delay="500"/>
                            </p:stCondLst>
                            <p:childTnLst>
                              <p:par>
                                <p:cTn id="37" presetID="22" presetClass="entr" presetSubtype="8" fill="hold" grpId="0" nodeType="afterEffect">
                                  <p:stCondLst>
                                    <p:cond delay="0"/>
                                  </p:stCondLst>
                                  <p:childTnLst>
                                    <p:set>
                                      <p:cBhvr>
                                        <p:cTn id="38" dur="1" fill="hold">
                                          <p:stCondLst>
                                            <p:cond delay="0"/>
                                          </p:stCondLst>
                                        </p:cTn>
                                        <p:tgtEl>
                                          <p:spTgt spid="61"/>
                                        </p:tgtEl>
                                        <p:attrNameLst>
                                          <p:attrName>style.visibility</p:attrName>
                                        </p:attrNameLst>
                                      </p:cBhvr>
                                      <p:to>
                                        <p:strVal val="visible"/>
                                      </p:to>
                                    </p:set>
                                    <p:animEffect transition="in" filter="wipe(left)">
                                      <p:cBhvr>
                                        <p:cTn id="39" dur="500"/>
                                        <p:tgtEl>
                                          <p:spTgt spid="61"/>
                                        </p:tgtEl>
                                      </p:cBhvr>
                                    </p:animEffect>
                                  </p:childTnLst>
                                </p:cTn>
                              </p:par>
                            </p:childTnLst>
                          </p:cTn>
                        </p:par>
                      </p:childTnLst>
                    </p:cTn>
                  </p:par>
                  <p:par>
                    <p:cTn id="40" fill="hold" nodeType="clickPar">
                      <p:stCondLst>
                        <p:cond delay="indefinite"/>
                      </p:stCondLst>
                      <p:childTnLst>
                        <p:par>
                          <p:cTn id="41" fill="hold" nodeType="withGroup">
                            <p:stCondLst>
                              <p:cond delay="0"/>
                            </p:stCondLst>
                            <p:childTnLst>
                              <p:par>
                                <p:cTn id="42" presetID="22" presetClass="entr" presetSubtype="8" fill="hold" grpId="0" nodeType="clickEffect">
                                  <p:stCondLst>
                                    <p:cond delay="0"/>
                                  </p:stCondLst>
                                  <p:childTnLst>
                                    <p:set>
                                      <p:cBhvr>
                                        <p:cTn id="43" dur="1" fill="hold">
                                          <p:stCondLst>
                                            <p:cond delay="0"/>
                                          </p:stCondLst>
                                        </p:cTn>
                                        <p:tgtEl>
                                          <p:spTgt spid="7176"/>
                                        </p:tgtEl>
                                        <p:attrNameLst>
                                          <p:attrName>style.visibility</p:attrName>
                                        </p:attrNameLst>
                                      </p:cBhvr>
                                      <p:to>
                                        <p:strVal val="visible"/>
                                      </p:to>
                                    </p:set>
                                    <p:animEffect transition="in" filter="wipe(left)">
                                      <p:cBhvr>
                                        <p:cTn id="44" dur="500"/>
                                        <p:tgtEl>
                                          <p:spTgt spid="7176"/>
                                        </p:tgtEl>
                                      </p:cBhvr>
                                    </p:animEffect>
                                  </p:childTnLst>
                                </p:cTn>
                              </p:par>
                            </p:childTnLst>
                          </p:cTn>
                        </p:par>
                        <p:par>
                          <p:cTn id="45" fill="hold" nodeType="afterGroup">
                            <p:stCondLst>
                              <p:cond delay="500"/>
                            </p:stCondLst>
                            <p:childTnLst>
                              <p:par>
                                <p:cTn id="46" presetID="22" presetClass="entr" presetSubtype="8" fill="hold" grpId="0" nodeType="afterEffect">
                                  <p:stCondLst>
                                    <p:cond delay="0"/>
                                  </p:stCondLst>
                                  <p:childTnLst>
                                    <p:set>
                                      <p:cBhvr>
                                        <p:cTn id="47" dur="1" fill="hold">
                                          <p:stCondLst>
                                            <p:cond delay="0"/>
                                          </p:stCondLst>
                                        </p:cTn>
                                        <p:tgtEl>
                                          <p:spTgt spid="62"/>
                                        </p:tgtEl>
                                        <p:attrNameLst>
                                          <p:attrName>style.visibility</p:attrName>
                                        </p:attrNameLst>
                                      </p:cBhvr>
                                      <p:to>
                                        <p:strVal val="visible"/>
                                      </p:to>
                                    </p:set>
                                    <p:animEffect transition="in" filter="wipe(left)">
                                      <p:cBhvr>
                                        <p:cTn id="48" dur="500"/>
                                        <p:tgtEl>
                                          <p:spTgt spid="62"/>
                                        </p:tgtEl>
                                      </p:cBhvr>
                                    </p:animEffect>
                                  </p:childTnLst>
                                </p:cTn>
                              </p:par>
                            </p:childTnLst>
                          </p:cTn>
                        </p:par>
                      </p:childTnLst>
                    </p:cTn>
                  </p:par>
                  <p:par>
                    <p:cTn id="49" fill="hold" nodeType="clickPar">
                      <p:stCondLst>
                        <p:cond delay="indefinite"/>
                      </p:stCondLst>
                      <p:childTnLst>
                        <p:par>
                          <p:cTn id="50" fill="hold" nodeType="withGroup">
                            <p:stCondLst>
                              <p:cond delay="0"/>
                            </p:stCondLst>
                            <p:childTnLst>
                              <p:par>
                                <p:cTn id="51" presetID="22" presetClass="entr" presetSubtype="8" fill="hold" grpId="0" nodeType="clickEffect">
                                  <p:stCondLst>
                                    <p:cond delay="0"/>
                                  </p:stCondLst>
                                  <p:childTnLst>
                                    <p:set>
                                      <p:cBhvr>
                                        <p:cTn id="52" dur="1" fill="hold">
                                          <p:stCondLst>
                                            <p:cond delay="0"/>
                                          </p:stCondLst>
                                        </p:cTn>
                                        <p:tgtEl>
                                          <p:spTgt spid="7182"/>
                                        </p:tgtEl>
                                        <p:attrNameLst>
                                          <p:attrName>style.visibility</p:attrName>
                                        </p:attrNameLst>
                                      </p:cBhvr>
                                      <p:to>
                                        <p:strVal val="visible"/>
                                      </p:to>
                                    </p:set>
                                    <p:animEffect transition="in" filter="wipe(left)">
                                      <p:cBhvr>
                                        <p:cTn id="53" dur="500"/>
                                        <p:tgtEl>
                                          <p:spTgt spid="7182"/>
                                        </p:tgtEl>
                                      </p:cBhvr>
                                    </p:animEffect>
                                  </p:childTnLst>
                                </p:cTn>
                              </p:par>
                            </p:childTnLst>
                          </p:cTn>
                        </p:par>
                        <p:par>
                          <p:cTn id="54" fill="hold" nodeType="afterGroup">
                            <p:stCondLst>
                              <p:cond delay="500"/>
                            </p:stCondLst>
                            <p:childTnLst>
                              <p:par>
                                <p:cTn id="55" presetID="22" presetClass="entr" presetSubtype="4" fill="hold" grpId="0" nodeType="afterEffect">
                                  <p:stCondLst>
                                    <p:cond delay="0"/>
                                  </p:stCondLst>
                                  <p:childTnLst>
                                    <p:set>
                                      <p:cBhvr>
                                        <p:cTn id="56" dur="1" fill="hold">
                                          <p:stCondLst>
                                            <p:cond delay="0"/>
                                          </p:stCondLst>
                                        </p:cTn>
                                        <p:tgtEl>
                                          <p:spTgt spid="57"/>
                                        </p:tgtEl>
                                        <p:attrNameLst>
                                          <p:attrName>style.visibility</p:attrName>
                                        </p:attrNameLst>
                                      </p:cBhvr>
                                      <p:to>
                                        <p:strVal val="visible"/>
                                      </p:to>
                                    </p:set>
                                    <p:animEffect transition="in" filter="wipe(down)">
                                      <p:cBhvr>
                                        <p:cTn id="57" dur="500"/>
                                        <p:tgtEl>
                                          <p:spTgt spid="57"/>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22" presetClass="entr" presetSubtype="2" fill="hold" grpId="0" nodeType="clickEffect">
                                  <p:stCondLst>
                                    <p:cond delay="0"/>
                                  </p:stCondLst>
                                  <p:childTnLst>
                                    <p:set>
                                      <p:cBhvr>
                                        <p:cTn id="61" dur="1" fill="hold">
                                          <p:stCondLst>
                                            <p:cond delay="0"/>
                                          </p:stCondLst>
                                        </p:cTn>
                                        <p:tgtEl>
                                          <p:spTgt spid="7181"/>
                                        </p:tgtEl>
                                        <p:attrNameLst>
                                          <p:attrName>style.visibility</p:attrName>
                                        </p:attrNameLst>
                                      </p:cBhvr>
                                      <p:to>
                                        <p:strVal val="visible"/>
                                      </p:to>
                                    </p:set>
                                    <p:animEffect transition="in" filter="wipe(right)">
                                      <p:cBhvr>
                                        <p:cTn id="62" dur="500"/>
                                        <p:tgtEl>
                                          <p:spTgt spid="7181"/>
                                        </p:tgtEl>
                                      </p:cBhvr>
                                    </p:animEffect>
                                  </p:childTnLst>
                                </p:cTn>
                              </p:par>
                            </p:childTnLst>
                          </p:cTn>
                        </p:par>
                        <p:par>
                          <p:cTn id="63" fill="hold" nodeType="afterGroup">
                            <p:stCondLst>
                              <p:cond delay="500"/>
                            </p:stCondLst>
                            <p:childTnLst>
                              <p:par>
                                <p:cTn id="64" presetID="22" presetClass="entr" presetSubtype="2" fill="hold" grpId="0" nodeType="afterEffect">
                                  <p:stCondLst>
                                    <p:cond delay="0"/>
                                  </p:stCondLst>
                                  <p:childTnLst>
                                    <p:set>
                                      <p:cBhvr>
                                        <p:cTn id="65" dur="1" fill="hold">
                                          <p:stCondLst>
                                            <p:cond delay="0"/>
                                          </p:stCondLst>
                                        </p:cTn>
                                        <p:tgtEl>
                                          <p:spTgt spid="56"/>
                                        </p:tgtEl>
                                        <p:attrNameLst>
                                          <p:attrName>style.visibility</p:attrName>
                                        </p:attrNameLst>
                                      </p:cBhvr>
                                      <p:to>
                                        <p:strVal val="visible"/>
                                      </p:to>
                                    </p:set>
                                    <p:animEffect transition="in" filter="wipe(right)">
                                      <p:cBhvr>
                                        <p:cTn id="66" dur="500"/>
                                        <p:tgtEl>
                                          <p:spTgt spid="56"/>
                                        </p:tgtEl>
                                      </p:cBhvr>
                                    </p:animEffect>
                                  </p:childTnLst>
                                </p:cTn>
                              </p:par>
                            </p:childTnLst>
                          </p:cTn>
                        </p:par>
                      </p:childTnLst>
                    </p:cTn>
                  </p:par>
                  <p:par>
                    <p:cTn id="67" fill="hold" nodeType="clickPar">
                      <p:stCondLst>
                        <p:cond delay="indefinite"/>
                      </p:stCondLst>
                      <p:childTnLst>
                        <p:par>
                          <p:cTn id="68" fill="hold" nodeType="withGroup">
                            <p:stCondLst>
                              <p:cond delay="0"/>
                            </p:stCondLst>
                            <p:childTnLst>
                              <p:par>
                                <p:cTn id="69" presetID="22" presetClass="entr" presetSubtype="2" fill="hold" grpId="0" nodeType="clickEffect">
                                  <p:stCondLst>
                                    <p:cond delay="0"/>
                                  </p:stCondLst>
                                  <p:childTnLst>
                                    <p:set>
                                      <p:cBhvr>
                                        <p:cTn id="70" dur="1" fill="hold">
                                          <p:stCondLst>
                                            <p:cond delay="0"/>
                                          </p:stCondLst>
                                        </p:cTn>
                                        <p:tgtEl>
                                          <p:spTgt spid="7180"/>
                                        </p:tgtEl>
                                        <p:attrNameLst>
                                          <p:attrName>style.visibility</p:attrName>
                                        </p:attrNameLst>
                                      </p:cBhvr>
                                      <p:to>
                                        <p:strVal val="visible"/>
                                      </p:to>
                                    </p:set>
                                    <p:animEffect transition="in" filter="wipe(right)">
                                      <p:cBhvr>
                                        <p:cTn id="71" dur="500"/>
                                        <p:tgtEl>
                                          <p:spTgt spid="7180"/>
                                        </p:tgtEl>
                                      </p:cBhvr>
                                    </p:animEffect>
                                  </p:childTnLst>
                                </p:cTn>
                              </p:par>
                            </p:childTnLst>
                          </p:cTn>
                        </p:par>
                        <p:par>
                          <p:cTn id="72" fill="hold" nodeType="afterGroup">
                            <p:stCondLst>
                              <p:cond delay="500"/>
                            </p:stCondLst>
                            <p:childTnLst>
                              <p:par>
                                <p:cTn id="73" presetID="22" presetClass="entr" presetSubtype="2" fill="hold" grpId="0" nodeType="afterEffect">
                                  <p:stCondLst>
                                    <p:cond delay="0"/>
                                  </p:stCondLst>
                                  <p:childTnLst>
                                    <p:set>
                                      <p:cBhvr>
                                        <p:cTn id="74" dur="1" fill="hold">
                                          <p:stCondLst>
                                            <p:cond delay="0"/>
                                          </p:stCondLst>
                                        </p:cTn>
                                        <p:tgtEl>
                                          <p:spTgt spid="58"/>
                                        </p:tgtEl>
                                        <p:attrNameLst>
                                          <p:attrName>style.visibility</p:attrName>
                                        </p:attrNameLst>
                                      </p:cBhvr>
                                      <p:to>
                                        <p:strVal val="visible"/>
                                      </p:to>
                                    </p:set>
                                    <p:animEffect transition="in" filter="wipe(right)">
                                      <p:cBhvr>
                                        <p:cTn id="75" dur="500"/>
                                        <p:tgtEl>
                                          <p:spTgt spid="58"/>
                                        </p:tgtEl>
                                      </p:cBhvr>
                                    </p:animEffect>
                                  </p:childTnLst>
                                </p:cTn>
                              </p:par>
                            </p:childTnLst>
                          </p:cTn>
                        </p:par>
                      </p:childTnLst>
                    </p:cTn>
                  </p:par>
                  <p:par>
                    <p:cTn id="76" fill="hold" nodeType="clickPar">
                      <p:stCondLst>
                        <p:cond delay="indefinite"/>
                      </p:stCondLst>
                      <p:childTnLst>
                        <p:par>
                          <p:cTn id="77" fill="hold" nodeType="withGroup">
                            <p:stCondLst>
                              <p:cond delay="0"/>
                            </p:stCondLst>
                            <p:childTnLst>
                              <p:par>
                                <p:cTn id="78" presetID="22" presetClass="entr" presetSubtype="2" fill="hold" grpId="0" nodeType="clickEffect">
                                  <p:stCondLst>
                                    <p:cond delay="0"/>
                                  </p:stCondLst>
                                  <p:childTnLst>
                                    <p:set>
                                      <p:cBhvr>
                                        <p:cTn id="79" dur="1" fill="hold">
                                          <p:stCondLst>
                                            <p:cond delay="0"/>
                                          </p:stCondLst>
                                        </p:cTn>
                                        <p:tgtEl>
                                          <p:spTgt spid="7179"/>
                                        </p:tgtEl>
                                        <p:attrNameLst>
                                          <p:attrName>style.visibility</p:attrName>
                                        </p:attrNameLst>
                                      </p:cBhvr>
                                      <p:to>
                                        <p:strVal val="visible"/>
                                      </p:to>
                                    </p:set>
                                    <p:animEffect transition="in" filter="wipe(right)">
                                      <p:cBhvr>
                                        <p:cTn id="80" dur="500"/>
                                        <p:tgtEl>
                                          <p:spTgt spid="7179"/>
                                        </p:tgtEl>
                                      </p:cBhvr>
                                    </p:animEffect>
                                  </p:childTnLst>
                                </p:cTn>
                              </p:par>
                            </p:childTnLst>
                          </p:cTn>
                        </p:par>
                        <p:par>
                          <p:cTn id="81" fill="hold" nodeType="afterGroup">
                            <p:stCondLst>
                              <p:cond delay="500"/>
                            </p:stCondLst>
                            <p:childTnLst>
                              <p:par>
                                <p:cTn id="82" presetID="22" presetClass="entr" presetSubtype="2" fill="hold" grpId="0" nodeType="afterEffect">
                                  <p:stCondLst>
                                    <p:cond delay="0"/>
                                  </p:stCondLst>
                                  <p:childTnLst>
                                    <p:set>
                                      <p:cBhvr>
                                        <p:cTn id="83" dur="1" fill="hold">
                                          <p:stCondLst>
                                            <p:cond delay="0"/>
                                          </p:stCondLst>
                                        </p:cTn>
                                        <p:tgtEl>
                                          <p:spTgt spid="59"/>
                                        </p:tgtEl>
                                        <p:attrNameLst>
                                          <p:attrName>style.visibility</p:attrName>
                                        </p:attrNameLst>
                                      </p:cBhvr>
                                      <p:to>
                                        <p:strVal val="visible"/>
                                      </p:to>
                                    </p:set>
                                    <p:animEffect transition="in" filter="wipe(right)">
                                      <p:cBhvr>
                                        <p:cTn id="84" dur="500"/>
                                        <p:tgtEl>
                                          <p:spTgt spid="59"/>
                                        </p:tgtEl>
                                      </p:cBhvr>
                                    </p:animEffect>
                                  </p:childTnLst>
                                </p:cTn>
                              </p:par>
                            </p:childTnLst>
                          </p:cTn>
                        </p:par>
                      </p:childTnLst>
                    </p:cTn>
                  </p:par>
                  <p:par>
                    <p:cTn id="85" fill="hold" nodeType="clickPar">
                      <p:stCondLst>
                        <p:cond delay="indefinite"/>
                      </p:stCondLst>
                      <p:childTnLst>
                        <p:par>
                          <p:cTn id="86" fill="hold" nodeType="withGroup">
                            <p:stCondLst>
                              <p:cond delay="0"/>
                            </p:stCondLst>
                            <p:childTnLst>
                              <p:par>
                                <p:cTn id="87" presetID="22" presetClass="entr" presetSubtype="2" fill="hold" grpId="0" nodeType="clickEffect">
                                  <p:stCondLst>
                                    <p:cond delay="0"/>
                                  </p:stCondLst>
                                  <p:childTnLst>
                                    <p:set>
                                      <p:cBhvr>
                                        <p:cTn id="88" dur="1" fill="hold">
                                          <p:stCondLst>
                                            <p:cond delay="0"/>
                                          </p:stCondLst>
                                        </p:cTn>
                                        <p:tgtEl>
                                          <p:spTgt spid="7178"/>
                                        </p:tgtEl>
                                        <p:attrNameLst>
                                          <p:attrName>style.visibility</p:attrName>
                                        </p:attrNameLst>
                                      </p:cBhvr>
                                      <p:to>
                                        <p:strVal val="visible"/>
                                      </p:to>
                                    </p:set>
                                    <p:animEffect transition="in" filter="wipe(right)">
                                      <p:cBhvr>
                                        <p:cTn id="89" dur="500"/>
                                        <p:tgtEl>
                                          <p:spTgt spid="7178"/>
                                        </p:tgtEl>
                                      </p:cBhvr>
                                    </p:animEffect>
                                  </p:childTnLst>
                                </p:cTn>
                              </p:par>
                            </p:childTnLst>
                          </p:cTn>
                        </p:par>
                        <p:par>
                          <p:cTn id="90" fill="hold" nodeType="afterGroup">
                            <p:stCondLst>
                              <p:cond delay="500"/>
                            </p:stCondLst>
                            <p:childTnLst>
                              <p:par>
                                <p:cTn id="91" presetID="22" presetClass="entr" presetSubtype="2" fill="hold" grpId="0" nodeType="afterEffect">
                                  <p:stCondLst>
                                    <p:cond delay="0"/>
                                  </p:stCondLst>
                                  <p:childTnLst>
                                    <p:set>
                                      <p:cBhvr>
                                        <p:cTn id="92" dur="1" fill="hold">
                                          <p:stCondLst>
                                            <p:cond delay="0"/>
                                          </p:stCondLst>
                                        </p:cTn>
                                        <p:tgtEl>
                                          <p:spTgt spid="60"/>
                                        </p:tgtEl>
                                        <p:attrNameLst>
                                          <p:attrName>style.visibility</p:attrName>
                                        </p:attrNameLst>
                                      </p:cBhvr>
                                      <p:to>
                                        <p:strVal val="visible"/>
                                      </p:to>
                                    </p:set>
                                    <p:animEffect transition="in" filter="wipe(right)">
                                      <p:cBhvr>
                                        <p:cTn id="93"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2" grpId="0" animBg="1"/>
      <p:bldP spid="7173" grpId="0"/>
      <p:bldP spid="7174" grpId="0"/>
      <p:bldP spid="7175" grpId="0"/>
      <p:bldP spid="7176" grpId="0"/>
      <p:bldP spid="50" grpId="0" animBg="1"/>
      <p:bldP spid="7178" grpId="0"/>
      <p:bldP spid="7179" grpId="0"/>
      <p:bldP spid="7180" grpId="0"/>
      <p:bldP spid="7181" grpId="0"/>
      <p:bldP spid="7182" grpId="0"/>
      <p:bldP spid="56" grpId="0" animBg="1"/>
      <p:bldP spid="57" grpId="0" animBg="1"/>
      <p:bldP spid="58" grpId="0" animBg="1"/>
      <p:bldP spid="59" grpId="0" animBg="1"/>
      <p:bldP spid="60" grpId="0" animBg="1"/>
      <p:bldP spid="61" grpId="0" animBg="1"/>
      <p:bldP spid="62" grpId="0" animBg="1"/>
      <p:bldP spid="22" grpId="0"/>
    </p:bldLst>
  </p:timing>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Shape 146"/>
        <p:cNvGrpSpPr/>
        <p:nvPr/>
      </p:nvGrpSpPr>
      <p:grpSpPr>
        <a:xfrm>
          <a:off x="0" y="0"/>
          <a:ext cx="0" cy="0"/>
          <a:chOff x="0" y="0"/>
          <a:chExt cx="0" cy="0"/>
        </a:xfrm>
      </p:grpSpPr>
      <p:sp>
        <p:nvSpPr>
          <p:cNvPr id="147" name="Shape 147"/>
          <p:cNvSpPr txBox="1">
            <a:spLocks noGrp="1"/>
          </p:cNvSpPr>
          <p:nvPr>
            <p:ph type="title"/>
          </p:nvPr>
        </p:nvSpPr>
        <p:spPr>
          <a:xfrm>
            <a:off x="304800" y="304800"/>
            <a:ext cx="9626599" cy="990599"/>
          </a:xfrm>
          <a:prstGeom prst="rect">
            <a:avLst/>
          </a:prstGeom>
        </p:spPr>
        <p:txBody>
          <a:bodyPr lIns="38100" tIns="38100" rIns="38100" bIns="38100" anchor="t" anchorCtr="0">
            <a:normAutofit/>
          </a:bodyPr>
          <a:lstStyle/>
          <a:p>
            <a:pPr rtl="0">
              <a:lnSpc>
                <a:spcPct val="100000"/>
              </a:lnSpc>
              <a:spcBef>
                <a:spcPts val="0"/>
              </a:spcBef>
              <a:buNone/>
            </a:pPr>
            <a:r>
              <a:rPr lang="en-US" sz="4266">
                <a:solidFill>
                  <a:srgbClr val="333333"/>
                </a:solidFill>
                <a:latin typeface="Arial"/>
                <a:ea typeface="Arial"/>
                <a:cs typeface="Arial"/>
                <a:sym typeface="Arial"/>
              </a:rPr>
              <a:t>PROs / CONs</a:t>
            </a:r>
          </a:p>
        </p:txBody>
      </p:sp>
      <p:sp>
        <p:nvSpPr>
          <p:cNvPr id="148" name="Shape 148"/>
          <p:cNvSpPr txBox="1">
            <a:spLocks noGrp="1"/>
          </p:cNvSpPr>
          <p:nvPr>
            <p:ph type="body" idx="1"/>
          </p:nvPr>
        </p:nvSpPr>
        <p:spPr>
          <a:xfrm>
            <a:off x="304800" y="1320800"/>
            <a:ext cx="4553225" cy="6096749"/>
          </a:xfrm>
          <a:prstGeom prst="rect">
            <a:avLst/>
          </a:prstGeom>
        </p:spPr>
        <p:txBody>
          <a:bodyPr lIns="38100" tIns="38100" rIns="38100" bIns="38100" anchor="t" anchorCtr="0">
            <a:normAutofit/>
          </a:bodyPr>
          <a:lstStyle/>
          <a:p>
            <a:pPr algn="ctr" rtl="0">
              <a:lnSpc>
                <a:spcPct val="100000"/>
              </a:lnSpc>
              <a:spcBef>
                <a:spcPts val="0"/>
              </a:spcBef>
              <a:buNone/>
            </a:pPr>
            <a:r>
              <a:rPr lang="en-US" sz="2133">
                <a:solidFill>
                  <a:srgbClr val="333333"/>
                </a:solidFill>
                <a:latin typeface="Arial"/>
                <a:ea typeface="Arial"/>
                <a:cs typeface="Arial"/>
                <a:sym typeface="Arial"/>
              </a:rPr>
              <a:t>PRO </a:t>
            </a:r>
          </a:p>
          <a:p>
            <a:pPr marL="381000" marR="0" lvl="0" indent="-186266" rtl="0">
              <a:lnSpc>
                <a:spcPct val="100000"/>
              </a:lnSpc>
              <a:spcBef>
                <a:spcPts val="0"/>
              </a:spcBef>
              <a:spcAft>
                <a:spcPts val="0"/>
              </a:spcAft>
              <a:buClr>
                <a:srgbClr val="333333"/>
              </a:buClr>
              <a:buSzPct val="101587"/>
              <a:buFont typeface="Arial"/>
              <a:buChar char="●"/>
            </a:pPr>
            <a:r>
              <a:rPr lang="en-US" sz="2133">
                <a:solidFill>
                  <a:srgbClr val="333333"/>
                </a:solidFill>
                <a:latin typeface="Arial"/>
                <a:ea typeface="Arial"/>
                <a:cs typeface="Arial"/>
                <a:sym typeface="Arial"/>
              </a:rPr>
              <a:t>Very simple, very popular AVR based development board</a:t>
            </a:r>
          </a:p>
          <a:p>
            <a:pPr marL="381000" marR="0" lvl="0" indent="-186266" rtl="0">
              <a:lnSpc>
                <a:spcPct val="100000"/>
              </a:lnSpc>
              <a:spcBef>
                <a:spcPts val="0"/>
              </a:spcBef>
              <a:spcAft>
                <a:spcPts val="0"/>
              </a:spcAft>
              <a:buClr>
                <a:srgbClr val="333333"/>
              </a:buClr>
              <a:buSzPct val="101587"/>
              <a:buFont typeface="Arial"/>
              <a:buChar char="●"/>
            </a:pPr>
            <a:r>
              <a:rPr lang="en-US" sz="2133">
                <a:solidFill>
                  <a:srgbClr val="333333"/>
                </a:solidFill>
                <a:latin typeface="Arial"/>
                <a:ea typeface="Arial"/>
                <a:cs typeface="Arial"/>
                <a:sym typeface="Arial"/>
              </a:rPr>
              <a:t>Arduino library is quick to learn and easy to use</a:t>
            </a:r>
          </a:p>
          <a:p>
            <a:pPr marL="381000" marR="0" lvl="0" indent="-186266" rtl="0">
              <a:lnSpc>
                <a:spcPct val="100000"/>
              </a:lnSpc>
              <a:spcBef>
                <a:spcPts val="0"/>
              </a:spcBef>
              <a:spcAft>
                <a:spcPts val="0"/>
              </a:spcAft>
              <a:buClr>
                <a:srgbClr val="333333"/>
              </a:buClr>
              <a:buSzPct val="101587"/>
              <a:buFont typeface="Arial"/>
              <a:buChar char="●"/>
            </a:pPr>
            <a:r>
              <a:rPr lang="en-US" sz="2133">
                <a:solidFill>
                  <a:srgbClr val="333333"/>
                </a:solidFill>
                <a:latin typeface="Arial"/>
                <a:ea typeface="Arial"/>
                <a:cs typeface="Arial"/>
                <a:sym typeface="Arial"/>
              </a:rPr>
              <a:t>Perfect starting point for anyone learning microcontrollers</a:t>
            </a:r>
          </a:p>
          <a:p>
            <a:pPr marL="381000" marR="0" lvl="0" indent="-186266" rtl="0">
              <a:lnSpc>
                <a:spcPct val="100000"/>
              </a:lnSpc>
              <a:spcBef>
                <a:spcPts val="0"/>
              </a:spcBef>
              <a:spcAft>
                <a:spcPts val="0"/>
              </a:spcAft>
              <a:buClr>
                <a:srgbClr val="333333"/>
              </a:buClr>
              <a:buSzPct val="101587"/>
              <a:buFont typeface="Arial"/>
              <a:buChar char="●"/>
            </a:pPr>
            <a:r>
              <a:rPr lang="en-US" sz="2133">
                <a:solidFill>
                  <a:srgbClr val="333333"/>
                </a:solidFill>
                <a:latin typeface="Arial"/>
                <a:ea typeface="Arial"/>
                <a:cs typeface="Arial"/>
                <a:sym typeface="Arial"/>
              </a:rPr>
              <a:t>Massive community support, great documentation</a:t>
            </a:r>
          </a:p>
          <a:p>
            <a:pPr marL="381000" marR="0" lvl="0" indent="-186266" rtl="0">
              <a:lnSpc>
                <a:spcPct val="100000"/>
              </a:lnSpc>
              <a:spcBef>
                <a:spcPts val="0"/>
              </a:spcBef>
              <a:spcAft>
                <a:spcPts val="0"/>
              </a:spcAft>
              <a:buClr>
                <a:srgbClr val="333333"/>
              </a:buClr>
              <a:buSzPct val="101587"/>
              <a:buFont typeface="Arial"/>
              <a:buChar char="●"/>
            </a:pPr>
            <a:r>
              <a:rPr lang="en-US" sz="2133">
                <a:solidFill>
                  <a:srgbClr val="333333"/>
                </a:solidFill>
                <a:latin typeface="Arial"/>
                <a:ea typeface="Arial"/>
                <a:cs typeface="Arial"/>
                <a:sym typeface="Arial"/>
              </a:rPr>
              <a:t>very resilient platform </a:t>
            </a:r>
          </a:p>
          <a:p>
            <a:pPr marL="381000" marR="0" lvl="0" indent="-186266" rtl="0">
              <a:lnSpc>
                <a:spcPct val="100000"/>
              </a:lnSpc>
              <a:spcBef>
                <a:spcPts val="0"/>
              </a:spcBef>
              <a:spcAft>
                <a:spcPts val="0"/>
              </a:spcAft>
              <a:buClr>
                <a:srgbClr val="333333"/>
              </a:buClr>
              <a:buSzPct val="101587"/>
              <a:buFont typeface="Arial"/>
              <a:buChar char="●"/>
            </a:pPr>
            <a:r>
              <a:rPr lang="en-US" sz="2133">
                <a:solidFill>
                  <a:srgbClr val="333333"/>
                </a:solidFill>
                <a:latin typeface="Arial"/>
                <a:ea typeface="Arial"/>
                <a:cs typeface="Arial"/>
                <a:sym typeface="Arial"/>
              </a:rPr>
              <a:t>Comes with a simple IDE for programming the board</a:t>
            </a:r>
          </a:p>
          <a:p>
            <a:pPr marL="381000" marR="0" lvl="0" indent="-186266" rtl="0">
              <a:lnSpc>
                <a:spcPct val="100000"/>
              </a:lnSpc>
              <a:spcBef>
                <a:spcPts val="0"/>
              </a:spcBef>
              <a:spcAft>
                <a:spcPts val="0"/>
              </a:spcAft>
              <a:buClr>
                <a:srgbClr val="333333"/>
              </a:buClr>
              <a:buSzPct val="101587"/>
              <a:buFont typeface="Arial"/>
              <a:buChar char="●"/>
            </a:pPr>
            <a:r>
              <a:rPr lang="en-US" sz="2133">
                <a:solidFill>
                  <a:srgbClr val="333333"/>
                </a:solidFill>
                <a:latin typeface="Arial"/>
                <a:ea typeface="Arial"/>
                <a:cs typeface="Arial"/>
                <a:sym typeface="Arial"/>
              </a:rPr>
              <a:t>IDE works on windows, linux, and macosx</a:t>
            </a:r>
          </a:p>
          <a:p>
            <a:pPr marL="381000" marR="0" lvl="0" indent="-186266" rtl="0">
              <a:lnSpc>
                <a:spcPct val="100000"/>
              </a:lnSpc>
              <a:spcBef>
                <a:spcPts val="0"/>
              </a:spcBef>
              <a:spcAft>
                <a:spcPts val="0"/>
              </a:spcAft>
              <a:buClr>
                <a:srgbClr val="333333"/>
              </a:buClr>
              <a:buSzPct val="101587"/>
              <a:buFont typeface="Arial"/>
              <a:buChar char="●"/>
            </a:pPr>
            <a:r>
              <a:rPr lang="en-US" sz="2133">
                <a:solidFill>
                  <a:srgbClr val="333333"/>
                </a:solidFill>
                <a:latin typeface="Arial"/>
                <a:ea typeface="Arial"/>
                <a:cs typeface="Arial"/>
                <a:sym typeface="Arial"/>
              </a:rPr>
              <a:t>large market for "shield" expansions to increase the hardware capabilities of the board</a:t>
            </a:r>
            <a:r>
              <a:rPr lang="en-US" sz="2666">
                <a:solidFill>
                  <a:srgbClr val="333333"/>
                </a:solidFill>
                <a:latin typeface="Arial"/>
                <a:ea typeface="Arial"/>
                <a:cs typeface="Arial"/>
                <a:sym typeface="Arial"/>
              </a:rPr>
              <a:t> </a:t>
            </a:r>
          </a:p>
        </p:txBody>
      </p:sp>
      <p:sp>
        <p:nvSpPr>
          <p:cNvPr id="149" name="Shape 149"/>
          <p:cNvSpPr txBox="1">
            <a:spLocks noGrp="1"/>
          </p:cNvSpPr>
          <p:nvPr>
            <p:ph type="body" idx="2"/>
          </p:nvPr>
        </p:nvSpPr>
        <p:spPr>
          <a:xfrm>
            <a:off x="5283200" y="1422375"/>
            <a:ext cx="4553225" cy="5568624"/>
          </a:xfrm>
          <a:prstGeom prst="rect">
            <a:avLst/>
          </a:prstGeom>
        </p:spPr>
        <p:txBody>
          <a:bodyPr lIns="38100" tIns="38100" rIns="38100" bIns="38100" anchor="t" anchorCtr="0">
            <a:normAutofit/>
          </a:bodyPr>
          <a:lstStyle/>
          <a:p>
            <a:pPr algn="ctr" rtl="0">
              <a:lnSpc>
                <a:spcPct val="100000"/>
              </a:lnSpc>
              <a:spcBef>
                <a:spcPts val="0"/>
              </a:spcBef>
              <a:buNone/>
            </a:pPr>
            <a:r>
              <a:rPr lang="en-US" sz="2133">
                <a:solidFill>
                  <a:srgbClr val="333333"/>
                </a:solidFill>
                <a:latin typeface="Arial"/>
                <a:ea typeface="Arial"/>
                <a:cs typeface="Arial"/>
                <a:sym typeface="Arial"/>
              </a:rPr>
              <a:t>CON</a:t>
            </a:r>
          </a:p>
          <a:p>
            <a:pPr marL="381000" marR="0" lvl="0" indent="-186266" algn="l" rtl="0">
              <a:lnSpc>
                <a:spcPct val="100000"/>
              </a:lnSpc>
              <a:spcBef>
                <a:spcPts val="0"/>
              </a:spcBef>
              <a:spcAft>
                <a:spcPts val="0"/>
              </a:spcAft>
              <a:buClr>
                <a:srgbClr val="333333"/>
              </a:buClr>
              <a:buSzPct val="101587"/>
              <a:buFont typeface="Arial"/>
              <a:buChar char="●"/>
            </a:pPr>
            <a:r>
              <a:rPr lang="en-US" sz="2133">
                <a:solidFill>
                  <a:srgbClr val="333333"/>
                </a:solidFill>
                <a:latin typeface="Arial"/>
                <a:ea typeface="Arial"/>
                <a:cs typeface="Arial"/>
                <a:sym typeface="Arial"/>
              </a:rPr>
              <a:t>Board design makes serious in-system debugging impossible without modification</a:t>
            </a:r>
          </a:p>
          <a:p>
            <a:pPr marL="381000" marR="0" lvl="0" indent="-186266" algn="l" rtl="0">
              <a:lnSpc>
                <a:spcPct val="100000"/>
              </a:lnSpc>
              <a:spcBef>
                <a:spcPts val="0"/>
              </a:spcBef>
              <a:spcAft>
                <a:spcPts val="0"/>
              </a:spcAft>
              <a:buClr>
                <a:srgbClr val="333333"/>
              </a:buClr>
              <a:buSzPct val="101587"/>
              <a:buFont typeface="Arial"/>
              <a:buChar char="●"/>
            </a:pPr>
            <a:r>
              <a:rPr lang="en-US" sz="2133">
                <a:solidFill>
                  <a:srgbClr val="333333"/>
                </a:solidFill>
                <a:latin typeface="Arial"/>
                <a:ea typeface="Arial"/>
                <a:cs typeface="Arial"/>
                <a:sym typeface="Arial"/>
              </a:rPr>
              <a:t>Expensive considering its construction</a:t>
            </a:r>
          </a:p>
          <a:p>
            <a:pPr marL="381000" marR="0" lvl="0" indent="-186266" algn="l" rtl="0">
              <a:lnSpc>
                <a:spcPct val="100000"/>
              </a:lnSpc>
              <a:spcBef>
                <a:spcPts val="0"/>
              </a:spcBef>
              <a:spcAft>
                <a:spcPts val="0"/>
              </a:spcAft>
              <a:buClr>
                <a:srgbClr val="333333"/>
              </a:buClr>
              <a:buSzPct val="101587"/>
              <a:buFont typeface="Arial"/>
              <a:buChar char="●"/>
            </a:pPr>
            <a:r>
              <a:rPr lang="en-US" sz="2133">
                <a:solidFill>
                  <a:srgbClr val="333333"/>
                </a:solidFill>
                <a:latin typeface="Arial"/>
                <a:ea typeface="Arial"/>
                <a:cs typeface="Arial"/>
                <a:sym typeface="Arial"/>
              </a:rPr>
              <a:t>Library and IDE have technical limitations which hamper serious projects</a:t>
            </a:r>
          </a:p>
          <a:p>
            <a:pPr marL="381000" marR="0" lvl="0" indent="-186266" algn="l" rtl="0">
              <a:lnSpc>
                <a:spcPct val="100000"/>
              </a:lnSpc>
              <a:spcBef>
                <a:spcPts val="0"/>
              </a:spcBef>
              <a:spcAft>
                <a:spcPts val="0"/>
              </a:spcAft>
              <a:buClr>
                <a:srgbClr val="333333"/>
              </a:buClr>
              <a:buSzPct val="101587"/>
              <a:buFont typeface="Arial"/>
              <a:buChar char="●"/>
            </a:pPr>
            <a:r>
              <a:rPr lang="en-US" sz="2133">
                <a:solidFill>
                  <a:srgbClr val="333333"/>
                </a:solidFill>
                <a:latin typeface="Arial"/>
                <a:ea typeface="Arial"/>
                <a:cs typeface="Arial"/>
                <a:sym typeface="Arial"/>
              </a:rPr>
              <a:t>Pretentious developers mock Arduino devs. </a:t>
            </a:r>
            <a:r>
              <a:rPr lang="en-US" sz="2399">
                <a:solidFill>
                  <a:srgbClr val="333333"/>
                </a:solidFill>
                <a:latin typeface="Arial"/>
                <a:ea typeface="Arial"/>
                <a:cs typeface="Arial"/>
                <a:sym typeface="Arial"/>
              </a:rPr>
              <a:t> </a:t>
            </a:r>
          </a:p>
          <a:p>
            <a:pPr algn="ctr" rtl="0">
              <a:lnSpc>
                <a:spcPct val="100000"/>
              </a:lnSpc>
              <a:spcBef>
                <a:spcPts val="0"/>
              </a:spcBef>
              <a:buNone/>
            </a:pPr>
            <a:endParaRPr sz="2399">
              <a:solidFill>
                <a:srgbClr val="333333"/>
              </a:solidFill>
              <a:latin typeface="Arial"/>
              <a:ea typeface="Arial"/>
              <a:cs typeface="Arial"/>
              <a:sym typeface="Arial"/>
            </a:endParaRPr>
          </a:p>
        </p:txBody>
      </p:sp>
      <p:pic>
        <p:nvPicPr>
          <p:cNvPr id="150" name="Shape 150"/>
          <p:cNvPicPr preferRelativeResize="0"/>
          <p:nvPr/>
        </p:nvPicPr>
        <p:blipFill>
          <a:blip r:embed="rId3">
            <a:alphaModFix/>
          </a:blip>
          <a:stretch>
            <a:fillRect/>
          </a:stretch>
        </p:blipFill>
        <p:spPr>
          <a:xfrm>
            <a:off x="8432800" y="101600"/>
            <a:ext cx="1193800" cy="965200"/>
          </a:xfrm>
          <a:prstGeom prst="rect">
            <a:avLst/>
          </a:prstGeom>
          <a:noFill/>
          <a:ln>
            <a:noFill/>
          </a:ln>
        </p:spPr>
      </p:pic>
      <p:pic>
        <p:nvPicPr>
          <p:cNvPr id="151" name="Shape 151"/>
          <p:cNvPicPr preferRelativeResize="0"/>
          <p:nvPr/>
        </p:nvPicPr>
        <p:blipFill>
          <a:blip r:embed="rId4">
            <a:alphaModFix/>
          </a:blip>
          <a:stretch>
            <a:fillRect/>
          </a:stretch>
        </p:blipFill>
        <p:spPr>
          <a:xfrm>
            <a:off x="6807200" y="304800"/>
            <a:ext cx="1473200" cy="1015974"/>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Shape 161"/>
        <p:cNvGrpSpPr/>
        <p:nvPr/>
      </p:nvGrpSpPr>
      <p:grpSpPr>
        <a:xfrm>
          <a:off x="0" y="0"/>
          <a:ext cx="0" cy="0"/>
          <a:chOff x="0" y="0"/>
          <a:chExt cx="0" cy="0"/>
        </a:xfrm>
      </p:grpSpPr>
      <p:pic>
        <p:nvPicPr>
          <p:cNvPr id="162" name="Shape 162"/>
          <p:cNvPicPr preferRelativeResize="0"/>
          <p:nvPr/>
        </p:nvPicPr>
        <p:blipFill>
          <a:blip r:embed="rId3">
            <a:alphaModFix/>
          </a:blip>
          <a:stretch>
            <a:fillRect/>
          </a:stretch>
        </p:blipFill>
        <p:spPr>
          <a:xfrm>
            <a:off x="1727200" y="3962400"/>
            <a:ext cx="3144624" cy="3223250"/>
          </a:xfrm>
          <a:prstGeom prst="rect">
            <a:avLst/>
          </a:prstGeom>
          <a:noFill/>
          <a:ln>
            <a:noFill/>
          </a:ln>
        </p:spPr>
      </p:pic>
      <p:sp>
        <p:nvSpPr>
          <p:cNvPr id="163" name="Shape 163"/>
          <p:cNvSpPr txBox="1">
            <a:spLocks noGrp="1"/>
          </p:cNvSpPr>
          <p:nvPr>
            <p:ph type="title"/>
          </p:nvPr>
        </p:nvSpPr>
        <p:spPr>
          <a:xfrm>
            <a:off x="304800" y="304800"/>
            <a:ext cx="9626599" cy="990599"/>
          </a:xfrm>
          <a:prstGeom prst="rect">
            <a:avLst/>
          </a:prstGeom>
        </p:spPr>
        <p:txBody>
          <a:bodyPr lIns="38100" tIns="38100" rIns="38100" bIns="38100" anchor="t" anchorCtr="0">
            <a:normAutofit/>
          </a:bodyPr>
          <a:lstStyle/>
          <a:p>
            <a:pPr rtl="0">
              <a:lnSpc>
                <a:spcPct val="100000"/>
              </a:lnSpc>
              <a:spcBef>
                <a:spcPts val="0"/>
              </a:spcBef>
              <a:buNone/>
            </a:pPr>
            <a:r>
              <a:rPr lang="en-US" sz="4266">
                <a:solidFill>
                  <a:srgbClr val="333333"/>
                </a:solidFill>
                <a:latin typeface="Arial"/>
                <a:ea typeface="Arial"/>
                <a:cs typeface="Arial"/>
                <a:sym typeface="Arial"/>
              </a:rPr>
              <a:t>MSP430 Launchpad</a:t>
            </a:r>
          </a:p>
        </p:txBody>
      </p:sp>
      <p:sp>
        <p:nvSpPr>
          <p:cNvPr id="164" name="Shape 164"/>
          <p:cNvSpPr txBox="1">
            <a:spLocks noGrp="1"/>
          </p:cNvSpPr>
          <p:nvPr>
            <p:ph type="body" idx="1"/>
          </p:nvPr>
        </p:nvSpPr>
        <p:spPr>
          <a:xfrm>
            <a:off x="304800" y="1828800"/>
            <a:ext cx="4546599" cy="5562600"/>
          </a:xfrm>
          <a:prstGeom prst="rect">
            <a:avLst/>
          </a:prstGeom>
        </p:spPr>
        <p:txBody>
          <a:bodyPr lIns="38100" tIns="38100" rIns="38100" bIns="38100" anchor="t" anchorCtr="0">
            <a:normAutofit/>
          </a:bodyPr>
          <a:lstStyle/>
          <a:p>
            <a:pPr marL="381000" marR="0" lvl="0" indent="-186266" rtl="0">
              <a:lnSpc>
                <a:spcPct val="100000"/>
              </a:lnSpc>
              <a:spcBef>
                <a:spcPts val="0"/>
              </a:spcBef>
              <a:spcAft>
                <a:spcPts val="0"/>
              </a:spcAft>
              <a:buClr>
                <a:srgbClr val="333333"/>
              </a:buClr>
              <a:buSzPct val="101587"/>
              <a:buFont typeface="Arial"/>
              <a:buChar char="●"/>
            </a:pPr>
            <a:r>
              <a:rPr lang="en-US" sz="2133">
                <a:solidFill>
                  <a:srgbClr val="333333"/>
                </a:solidFill>
                <a:latin typeface="Arial"/>
                <a:ea typeface="Arial"/>
                <a:cs typeface="Arial"/>
                <a:sym typeface="Arial"/>
              </a:rPr>
              <a:t>This cheap $4.30 board is TI's attempt at making a more engineering-friendly counterpart to the arduino.</a:t>
            </a:r>
          </a:p>
          <a:p>
            <a:pPr marL="381000" marR="0" lvl="0" indent="-186266" rtl="0">
              <a:lnSpc>
                <a:spcPct val="100000"/>
              </a:lnSpc>
              <a:spcBef>
                <a:spcPts val="0"/>
              </a:spcBef>
              <a:spcAft>
                <a:spcPts val="0"/>
              </a:spcAft>
              <a:buClr>
                <a:srgbClr val="333333"/>
              </a:buClr>
              <a:buSzPct val="101587"/>
              <a:buFont typeface="Arial"/>
              <a:buChar char="●"/>
            </a:pPr>
            <a:r>
              <a:rPr lang="en-US" sz="2133">
                <a:solidFill>
                  <a:srgbClr val="333333"/>
                </a:solidFill>
                <a:latin typeface="Arial"/>
                <a:ea typeface="Arial"/>
                <a:cs typeface="Arial"/>
                <a:sym typeface="Arial"/>
              </a:rPr>
              <a:t>It comes with two cheap chips and a set of online educational guides</a:t>
            </a:r>
          </a:p>
        </p:txBody>
      </p:sp>
      <p:sp>
        <p:nvSpPr>
          <p:cNvPr id="165" name="Shape 165"/>
          <p:cNvSpPr txBox="1">
            <a:spLocks noGrp="1"/>
          </p:cNvSpPr>
          <p:nvPr>
            <p:ph type="body" idx="2"/>
          </p:nvPr>
        </p:nvSpPr>
        <p:spPr>
          <a:xfrm>
            <a:off x="5384800" y="1828800"/>
            <a:ext cx="4546599" cy="5562600"/>
          </a:xfrm>
          <a:prstGeom prst="rect">
            <a:avLst/>
          </a:prstGeom>
        </p:spPr>
        <p:txBody>
          <a:bodyPr lIns="38100" tIns="38100" rIns="38100" bIns="38100" anchor="t" anchorCtr="0">
            <a:normAutofit/>
          </a:bodyPr>
          <a:lstStyle/>
          <a:p>
            <a:pPr rtl="0">
              <a:lnSpc>
                <a:spcPct val="100000"/>
              </a:lnSpc>
              <a:spcBef>
                <a:spcPts val="0"/>
              </a:spcBef>
              <a:buNone/>
            </a:pPr>
            <a:r>
              <a:rPr lang="en-US" sz="2133">
                <a:solidFill>
                  <a:srgbClr val="333333"/>
                </a:solidFill>
                <a:latin typeface="Arial"/>
                <a:ea typeface="Arial"/>
                <a:cs typeface="Arial"/>
                <a:sym typeface="Arial"/>
              </a:rPr>
              <a:t>MSP430G2211</a:t>
            </a:r>
          </a:p>
          <a:p>
            <a:pPr marL="762000" marR="0" lvl="1" indent="-186266" rtl="0">
              <a:lnSpc>
                <a:spcPct val="100000"/>
              </a:lnSpc>
              <a:spcBef>
                <a:spcPts val="0"/>
              </a:spcBef>
              <a:spcAft>
                <a:spcPts val="0"/>
              </a:spcAft>
              <a:buClr>
                <a:srgbClr val="333333"/>
              </a:buClr>
              <a:buSzPct val="101587"/>
              <a:buFont typeface="Courier New"/>
              <a:buChar char="o"/>
            </a:pPr>
            <a:r>
              <a:rPr lang="en-US" sz="2133">
                <a:solidFill>
                  <a:srgbClr val="333333"/>
                </a:solidFill>
                <a:latin typeface="Arial"/>
                <a:ea typeface="Arial"/>
                <a:cs typeface="Arial"/>
                <a:sym typeface="Arial"/>
              </a:rPr>
              <a:t>2KB flash</a:t>
            </a:r>
          </a:p>
          <a:p>
            <a:pPr marL="762000" marR="0" lvl="1" indent="-186266" rtl="0">
              <a:lnSpc>
                <a:spcPct val="100000"/>
              </a:lnSpc>
              <a:spcBef>
                <a:spcPts val="0"/>
              </a:spcBef>
              <a:spcAft>
                <a:spcPts val="0"/>
              </a:spcAft>
              <a:buClr>
                <a:srgbClr val="333333"/>
              </a:buClr>
              <a:buSzPct val="101587"/>
              <a:buFont typeface="Courier New"/>
              <a:buChar char="o"/>
            </a:pPr>
            <a:r>
              <a:rPr lang="en-US" sz="2133">
                <a:solidFill>
                  <a:srgbClr val="333333"/>
                </a:solidFill>
                <a:latin typeface="Arial"/>
                <a:ea typeface="Arial"/>
                <a:cs typeface="Arial"/>
                <a:sym typeface="Arial"/>
              </a:rPr>
              <a:t>256 B RAM</a:t>
            </a:r>
          </a:p>
          <a:p>
            <a:pPr marL="762000" marR="0" lvl="1" indent="-186266" rtl="0">
              <a:lnSpc>
                <a:spcPct val="100000"/>
              </a:lnSpc>
              <a:spcBef>
                <a:spcPts val="0"/>
              </a:spcBef>
              <a:spcAft>
                <a:spcPts val="0"/>
              </a:spcAft>
              <a:buClr>
                <a:srgbClr val="333333"/>
              </a:buClr>
              <a:buSzPct val="101587"/>
              <a:buFont typeface="Courier New"/>
              <a:buChar char="o"/>
            </a:pPr>
            <a:r>
              <a:rPr lang="en-US" sz="2133">
                <a:solidFill>
                  <a:srgbClr val="333333"/>
                </a:solidFill>
                <a:latin typeface="Arial"/>
                <a:ea typeface="Arial"/>
                <a:cs typeface="Arial"/>
                <a:sym typeface="Arial"/>
              </a:rPr>
              <a:t>10 I/O</a:t>
            </a:r>
          </a:p>
          <a:p>
            <a:pPr rtl="0">
              <a:lnSpc>
                <a:spcPct val="100000"/>
              </a:lnSpc>
              <a:spcBef>
                <a:spcPts val="0"/>
              </a:spcBef>
              <a:buNone/>
            </a:pPr>
            <a:r>
              <a:rPr lang="en-US" sz="2133">
                <a:solidFill>
                  <a:srgbClr val="333333"/>
                </a:solidFill>
                <a:latin typeface="Arial"/>
                <a:ea typeface="Arial"/>
                <a:cs typeface="Arial"/>
                <a:sym typeface="Arial"/>
              </a:rPr>
              <a:t>MSP430G2231</a:t>
            </a:r>
          </a:p>
          <a:p>
            <a:pPr marL="762000" marR="0" lvl="1" indent="-186266" rtl="0">
              <a:lnSpc>
                <a:spcPct val="100000"/>
              </a:lnSpc>
              <a:spcBef>
                <a:spcPts val="0"/>
              </a:spcBef>
              <a:spcAft>
                <a:spcPts val="0"/>
              </a:spcAft>
              <a:buClr>
                <a:srgbClr val="333333"/>
              </a:buClr>
              <a:buSzPct val="101587"/>
              <a:buFont typeface="Courier New"/>
              <a:buChar char="o"/>
            </a:pPr>
            <a:r>
              <a:rPr lang="en-US" sz="2133">
                <a:solidFill>
                  <a:srgbClr val="333333"/>
                </a:solidFill>
                <a:latin typeface="Arial"/>
                <a:ea typeface="Arial"/>
                <a:cs typeface="Arial"/>
                <a:sym typeface="Arial"/>
              </a:rPr>
              <a:t>2KB flash</a:t>
            </a:r>
          </a:p>
          <a:p>
            <a:pPr marL="762000" marR="0" lvl="1" indent="-186266" rtl="0">
              <a:lnSpc>
                <a:spcPct val="100000"/>
              </a:lnSpc>
              <a:spcBef>
                <a:spcPts val="0"/>
              </a:spcBef>
              <a:spcAft>
                <a:spcPts val="0"/>
              </a:spcAft>
              <a:buClr>
                <a:srgbClr val="333333"/>
              </a:buClr>
              <a:buSzPct val="101587"/>
              <a:buFont typeface="Courier New"/>
              <a:buChar char="o"/>
            </a:pPr>
            <a:r>
              <a:rPr lang="en-US" sz="2133">
                <a:solidFill>
                  <a:srgbClr val="333333"/>
                </a:solidFill>
                <a:latin typeface="Arial"/>
                <a:ea typeface="Arial"/>
                <a:cs typeface="Arial"/>
                <a:sym typeface="Arial"/>
              </a:rPr>
              <a:t>256 B RAM</a:t>
            </a:r>
          </a:p>
          <a:p>
            <a:pPr marL="762000" marR="0" lvl="1" indent="-186266" rtl="0">
              <a:lnSpc>
                <a:spcPct val="100000"/>
              </a:lnSpc>
              <a:spcBef>
                <a:spcPts val="0"/>
              </a:spcBef>
              <a:spcAft>
                <a:spcPts val="0"/>
              </a:spcAft>
              <a:buClr>
                <a:srgbClr val="333333"/>
              </a:buClr>
              <a:buSzPct val="101587"/>
              <a:buFont typeface="Courier New"/>
              <a:buChar char="o"/>
            </a:pPr>
            <a:r>
              <a:rPr lang="en-US" sz="2133">
                <a:solidFill>
                  <a:srgbClr val="333333"/>
                </a:solidFill>
                <a:latin typeface="Arial"/>
                <a:ea typeface="Arial"/>
                <a:cs typeface="Arial"/>
                <a:sym typeface="Arial"/>
              </a:rPr>
              <a:t>10 I/O</a:t>
            </a:r>
          </a:p>
          <a:p>
            <a:pPr marL="762000" marR="0" lvl="1" indent="-186266" rtl="0">
              <a:lnSpc>
                <a:spcPct val="100000"/>
              </a:lnSpc>
              <a:spcBef>
                <a:spcPts val="0"/>
              </a:spcBef>
              <a:spcAft>
                <a:spcPts val="0"/>
              </a:spcAft>
              <a:buClr>
                <a:srgbClr val="333333"/>
              </a:buClr>
              <a:buSzPct val="101587"/>
              <a:buFont typeface="Courier New"/>
              <a:buChar char="o"/>
            </a:pPr>
            <a:r>
              <a:rPr lang="en-US" sz="2133">
                <a:solidFill>
                  <a:srgbClr val="333333"/>
                </a:solidFill>
                <a:latin typeface="Arial"/>
                <a:ea typeface="Arial"/>
                <a:cs typeface="Arial"/>
                <a:sym typeface="Arial"/>
              </a:rPr>
              <a:t>10 bit ADC</a:t>
            </a:r>
          </a:p>
        </p:txBody>
      </p:sp>
      <p:pic>
        <p:nvPicPr>
          <p:cNvPr id="166" name="Shape 166"/>
          <p:cNvPicPr preferRelativeResize="0"/>
          <p:nvPr/>
        </p:nvPicPr>
        <p:blipFill>
          <a:blip r:embed="rId4">
            <a:alphaModFix/>
          </a:blip>
          <a:stretch>
            <a:fillRect/>
          </a:stretch>
        </p:blipFill>
        <p:spPr>
          <a:xfrm>
            <a:off x="7010400" y="507975"/>
            <a:ext cx="2870200" cy="393675"/>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152400"/>
            <a:ext cx="9144000" cy="711200"/>
          </a:xfrm>
          <a:prstGeom prst="rect">
            <a:avLst/>
          </a:prstGeom>
        </p:spPr>
        <p:txBody>
          <a:bodyPr>
            <a:normAutofit fontScale="90000"/>
          </a:bodyPr>
          <a:lstStyle/>
          <a:p>
            <a:r>
              <a:rPr lang="en-US" i="1" dirty="0" smtClean="0">
                <a:latin typeface="Times New Roman" pitchFamily="18" charset="0"/>
                <a:cs typeface="Times New Roman" pitchFamily="18" charset="0"/>
              </a:rPr>
              <a:t/>
            </a:r>
            <a:br>
              <a:rPr lang="en-US" i="1" dirty="0" smtClean="0">
                <a:latin typeface="Times New Roman" pitchFamily="18" charset="0"/>
                <a:cs typeface="Times New Roman" pitchFamily="18" charset="0"/>
              </a:rPr>
            </a:br>
            <a:r>
              <a:rPr lang="en-US" i="1" dirty="0" smtClean="0">
                <a:latin typeface="Times New Roman" pitchFamily="18" charset="0"/>
                <a:cs typeface="Times New Roman" pitchFamily="18" charset="0"/>
              </a:rPr>
              <a:t/>
            </a:r>
            <a:br>
              <a:rPr lang="en-US" i="1" dirty="0" smtClean="0">
                <a:latin typeface="Times New Roman" pitchFamily="18" charset="0"/>
                <a:cs typeface="Times New Roman" pitchFamily="18" charset="0"/>
              </a:rPr>
            </a:br>
            <a:r>
              <a:rPr lang="en-US" sz="6000" dirty="0" smtClean="0">
                <a:latin typeface="Times New Roman" pitchFamily="18" charset="0"/>
                <a:cs typeface="Times New Roman" pitchFamily="18" charset="0"/>
              </a:rPr>
              <a:t> Key Features </a:t>
            </a:r>
            <a:r>
              <a:rPr lang="en-US" i="1" dirty="0" smtClean="0">
                <a:latin typeface="Times New Roman" pitchFamily="18" charset="0"/>
                <a:cs typeface="Times New Roman" pitchFamily="18" charset="0"/>
              </a:rPr>
              <a:t/>
            </a:r>
            <a:br>
              <a:rPr lang="en-US" i="1" dirty="0" smtClean="0">
                <a:latin typeface="Times New Roman" pitchFamily="18" charset="0"/>
                <a:cs typeface="Times New Roman" pitchFamily="18" charset="0"/>
              </a:rPr>
            </a:br>
            <a:r>
              <a:rPr lang="en-US" dirty="0" smtClean="0">
                <a:latin typeface="Times New Roman" pitchFamily="18" charset="0"/>
                <a:cs typeface="Times New Roman" pitchFamily="18" charset="0"/>
              </a:rPr>
              <a:t/>
            </a:r>
            <a:br>
              <a:rPr lang="en-US" dirty="0" smtClean="0">
                <a:latin typeface="Times New Roman" pitchFamily="18" charset="0"/>
                <a:cs typeface="Times New Roman" pitchFamily="18" charset="0"/>
              </a:rPr>
            </a:br>
            <a:endParaRPr lang="en-US" dirty="0">
              <a:latin typeface="Times New Roman" pitchFamily="18" charset="0"/>
              <a:cs typeface="Times New Roman" pitchFamily="18" charset="0"/>
            </a:endParaRPr>
          </a:p>
        </p:txBody>
      </p:sp>
      <p:sp>
        <p:nvSpPr>
          <p:cNvPr id="3" name="Content Placeholder 2"/>
          <p:cNvSpPr>
            <a:spLocks noGrp="1"/>
          </p:cNvSpPr>
          <p:nvPr>
            <p:ph idx="4294967295"/>
          </p:nvPr>
        </p:nvSpPr>
        <p:spPr>
          <a:xfrm>
            <a:off x="0" y="1000125"/>
            <a:ext cx="9144000" cy="5705475"/>
          </a:xfrm>
          <a:prstGeom prst="rect">
            <a:avLst/>
          </a:prstGeom>
        </p:spPr>
        <p:txBody>
          <a:bodyPr>
            <a:noAutofit/>
          </a:bodyPr>
          <a:lstStyle/>
          <a:p>
            <a:pPr algn="just">
              <a:buFont typeface="Arial" pitchFamily="34" charset="0"/>
              <a:buChar char="•"/>
            </a:pPr>
            <a:endParaRPr lang="en-US" sz="4000" dirty="0" smtClean="0">
              <a:latin typeface="Times New Roman" pitchFamily="18" charset="0"/>
              <a:cs typeface="Times New Roman" pitchFamily="18" charset="0"/>
            </a:endParaRPr>
          </a:p>
          <a:p>
            <a:pPr algn="just">
              <a:buFont typeface="Arial" pitchFamily="34" charset="0"/>
              <a:buChar char="•"/>
            </a:pPr>
            <a:r>
              <a:rPr lang="en-US" sz="4000" dirty="0" smtClean="0">
                <a:latin typeface="Times New Roman" pitchFamily="18" charset="0"/>
                <a:cs typeface="Times New Roman" pitchFamily="18" charset="0"/>
              </a:rPr>
              <a:t>Ultra-low-power </a:t>
            </a:r>
            <a:r>
              <a:rPr lang="en-US" sz="4000" dirty="0" smtClean="0">
                <a:latin typeface="Times New Roman" pitchFamily="18" charset="0"/>
                <a:cs typeface="Times New Roman" pitchFamily="18" charset="0"/>
              </a:rPr>
              <a:t>(ULP) architecture and flexible clock system extend battery life </a:t>
            </a:r>
          </a:p>
          <a:p>
            <a:pPr algn="just">
              <a:buFont typeface="Arial" pitchFamily="34" charset="0"/>
              <a:buChar char="•"/>
            </a:pPr>
            <a:r>
              <a:rPr lang="en-US" sz="4000" dirty="0" smtClean="0">
                <a:latin typeface="Times New Roman" pitchFamily="18" charset="0"/>
                <a:cs typeface="Times New Roman" pitchFamily="18" charset="0"/>
              </a:rPr>
              <a:t>Low power consumption:</a:t>
            </a:r>
          </a:p>
          <a:p>
            <a:pPr algn="just">
              <a:buNone/>
            </a:pPr>
            <a:r>
              <a:rPr lang="en-US" sz="4000" dirty="0" smtClean="0">
                <a:latin typeface="Times New Roman" pitchFamily="18" charset="0"/>
                <a:cs typeface="Times New Roman" pitchFamily="18" charset="0"/>
              </a:rPr>
              <a:t>     0.1 μ A for RAM data Retention,</a:t>
            </a:r>
          </a:p>
          <a:p>
            <a:pPr algn="just">
              <a:buNone/>
            </a:pPr>
            <a:r>
              <a:rPr lang="en-US" sz="4000" dirty="0" smtClean="0">
                <a:latin typeface="Times New Roman" pitchFamily="18" charset="0"/>
                <a:cs typeface="Times New Roman" pitchFamily="18" charset="0"/>
              </a:rPr>
              <a:t>    0.8  μ A  for  RTC mode operation </a:t>
            </a:r>
          </a:p>
          <a:p>
            <a:pPr algn="just">
              <a:buNone/>
            </a:pPr>
            <a:r>
              <a:rPr lang="en-US" sz="4000" dirty="0" smtClean="0">
                <a:latin typeface="Times New Roman" pitchFamily="18" charset="0"/>
                <a:cs typeface="Times New Roman" pitchFamily="18" charset="0"/>
              </a:rPr>
              <a:t>    250 </a:t>
            </a:r>
            <a:r>
              <a:rPr lang="el-GR" sz="4000" dirty="0" smtClean="0">
                <a:latin typeface="Times New Roman" pitchFamily="18" charset="0"/>
                <a:cs typeface="Times New Roman" pitchFamily="18" charset="0"/>
              </a:rPr>
              <a:t> μ</a:t>
            </a:r>
            <a:r>
              <a:rPr lang="en-US" sz="4000" dirty="0" smtClean="0">
                <a:latin typeface="Times New Roman" pitchFamily="18" charset="0"/>
                <a:cs typeface="Times New Roman" pitchFamily="18" charset="0"/>
              </a:rPr>
              <a:t>A /MIPS  at active operation.</a:t>
            </a:r>
          </a:p>
          <a:p>
            <a:pPr algn="just">
              <a:buNone/>
            </a:pPr>
            <a:r>
              <a:rPr lang="en-US" sz="4000" dirty="0" smtClean="0">
                <a:latin typeface="Times New Roman" pitchFamily="18" charset="0"/>
                <a:cs typeface="Times New Roman" pitchFamily="18" charset="0"/>
              </a:rPr>
              <a:t>•  Low operation voltage (from 1.8 V to 3.6 V).</a:t>
            </a:r>
          </a:p>
          <a:p>
            <a:pPr algn="just">
              <a:buNone/>
            </a:pPr>
            <a:endParaRPr lang="en-US" sz="40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304800"/>
            <a:ext cx="9144000" cy="795338"/>
          </a:xfrm>
          <a:prstGeom prst="rect">
            <a:avLst/>
          </a:prstGeom>
        </p:spPr>
        <p:txBody>
          <a:bodyPr>
            <a:normAutofit/>
          </a:bodyPr>
          <a:lstStyle/>
          <a:p>
            <a:r>
              <a:rPr lang="en-US" dirty="0" smtClean="0"/>
              <a:t>                                     Contd..</a:t>
            </a:r>
            <a:endParaRPr lang="en-US" dirty="0"/>
          </a:p>
        </p:txBody>
      </p:sp>
      <p:sp>
        <p:nvSpPr>
          <p:cNvPr id="3" name="Content Placeholder 2"/>
          <p:cNvSpPr>
            <a:spLocks noGrp="1"/>
          </p:cNvSpPr>
          <p:nvPr>
            <p:ph idx="4294967295"/>
          </p:nvPr>
        </p:nvSpPr>
        <p:spPr>
          <a:xfrm>
            <a:off x="0" y="1185863"/>
            <a:ext cx="9144000" cy="5824537"/>
          </a:xfrm>
          <a:prstGeom prst="rect">
            <a:avLst/>
          </a:prstGeom>
        </p:spPr>
        <p:txBody>
          <a:bodyPr>
            <a:normAutofit/>
          </a:bodyPr>
          <a:lstStyle/>
          <a:p>
            <a:pPr algn="just">
              <a:buNone/>
            </a:pPr>
            <a:r>
              <a:rPr lang="en-US" sz="3600" dirty="0" smtClean="0"/>
              <a:t>Zero-power Brown-Out Reset (BOR). </a:t>
            </a:r>
            <a:endParaRPr lang="en-US" sz="3600" dirty="0" smtClean="0">
              <a:latin typeface="Times New Roman" pitchFamily="18" charset="0"/>
              <a:cs typeface="Times New Roman" pitchFamily="18" charset="0"/>
            </a:endParaRPr>
          </a:p>
          <a:p>
            <a:pPr algn="just">
              <a:buFont typeface="Arial" pitchFamily="34" charset="0"/>
              <a:buChar char="•"/>
            </a:pPr>
            <a:r>
              <a:rPr lang="en-US" sz="3600" dirty="0" smtClean="0">
                <a:latin typeface="Times New Roman" pitchFamily="18" charset="0"/>
                <a:cs typeface="Times New Roman" pitchFamily="18" charset="0"/>
              </a:rPr>
              <a:t> Enhanced libraries to benefit several applications such as  capacitive touch, metering metrology, low power design and  debugging</a:t>
            </a:r>
          </a:p>
          <a:p>
            <a:pPr algn="just">
              <a:buFont typeface="Arial" pitchFamily="34" charset="0"/>
              <a:buChar char="•"/>
            </a:pPr>
            <a:r>
              <a:rPr lang="en-US" sz="3600" dirty="0" smtClean="0">
                <a:latin typeface="Times New Roman" pitchFamily="18" charset="0"/>
                <a:cs typeface="Times New Roman" pitchFamily="18" charset="0"/>
              </a:rPr>
              <a:t>Extensive interrupt capability relieves need for polling</a:t>
            </a:r>
          </a:p>
          <a:p>
            <a:pPr algn="just">
              <a:buFont typeface="Arial" pitchFamily="34" charset="0"/>
              <a:buChar char="•"/>
            </a:pPr>
            <a:r>
              <a:rPr lang="en-US" sz="3600" dirty="0" smtClean="0">
                <a:latin typeface="Times New Roman" pitchFamily="18" charset="0"/>
                <a:cs typeface="Times New Roman" pitchFamily="18" charset="0"/>
              </a:rPr>
              <a:t>Flexible and powerful processing capabilities:</a:t>
            </a:r>
          </a:p>
          <a:p>
            <a:pPr algn="just">
              <a:buFont typeface="Arial" pitchFamily="34" charset="0"/>
              <a:buChar char="•"/>
            </a:pPr>
            <a:r>
              <a:rPr lang="en-US" sz="3600" dirty="0" smtClean="0">
                <a:latin typeface="Times New Roman" pitchFamily="18" charset="0"/>
                <a:cs typeface="Times New Roman" pitchFamily="18" charset="0"/>
              </a:rPr>
              <a:t> Seven source-address modes</a:t>
            </a:r>
          </a:p>
          <a:p>
            <a:endParaRPr lang="en-US"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304800" y="304800"/>
            <a:ext cx="9626599" cy="990599"/>
          </a:xfrm>
          <a:prstGeom prst="rect">
            <a:avLst/>
          </a:prstGeom>
        </p:spPr>
        <p:txBody>
          <a:bodyPr lIns="38100" tIns="38100" rIns="38100" bIns="38100" anchor="t" anchorCtr="0">
            <a:normAutofit/>
          </a:bodyPr>
          <a:lstStyle/>
          <a:p>
            <a:pPr rtl="0">
              <a:lnSpc>
                <a:spcPct val="100000"/>
              </a:lnSpc>
              <a:spcBef>
                <a:spcPts val="0"/>
              </a:spcBef>
              <a:buNone/>
            </a:pPr>
            <a:r>
              <a:rPr lang="en-US" sz="4266">
                <a:solidFill>
                  <a:srgbClr val="333333"/>
                </a:solidFill>
                <a:latin typeface="Arial"/>
                <a:ea typeface="Arial"/>
                <a:cs typeface="Arial"/>
                <a:sym typeface="Arial"/>
              </a:rPr>
              <a:t>Microcontrollers</a:t>
            </a:r>
          </a:p>
        </p:txBody>
      </p:sp>
      <p:sp>
        <p:nvSpPr>
          <p:cNvPr id="27" name="Shape 27"/>
          <p:cNvSpPr txBox="1">
            <a:spLocks noGrp="1"/>
          </p:cNvSpPr>
          <p:nvPr>
            <p:ph type="body" idx="1"/>
          </p:nvPr>
        </p:nvSpPr>
        <p:spPr>
          <a:xfrm>
            <a:off x="304800" y="1828800"/>
            <a:ext cx="9626599" cy="5562600"/>
          </a:xfrm>
          <a:prstGeom prst="rect">
            <a:avLst/>
          </a:prstGeom>
        </p:spPr>
        <p:txBody>
          <a:bodyPr lIns="38100" tIns="38100" rIns="38100" bIns="38100" anchor="t" anchorCtr="0">
            <a:normAutofit/>
          </a:bodyPr>
          <a:lstStyle/>
          <a:p>
            <a:pPr marL="381000" marR="0" lvl="0" indent="-220133" rtl="0">
              <a:lnSpc>
                <a:spcPct val="100000"/>
              </a:lnSpc>
              <a:spcBef>
                <a:spcPts val="0"/>
              </a:spcBef>
              <a:spcAft>
                <a:spcPts val="0"/>
              </a:spcAft>
              <a:buClr>
                <a:srgbClr val="333333"/>
              </a:buClr>
              <a:buSzPct val="98765"/>
              <a:buFont typeface="Arial"/>
              <a:buChar char="●"/>
            </a:pPr>
            <a:r>
              <a:rPr lang="en-US" sz="2666" b="1">
                <a:solidFill>
                  <a:srgbClr val="333333"/>
                </a:solidFill>
                <a:latin typeface="Arial"/>
                <a:ea typeface="Arial"/>
                <a:cs typeface="Arial"/>
                <a:sym typeface="Arial"/>
              </a:rPr>
              <a:t>What are microcontrollers, and what can be done with them?</a:t>
            </a:r>
          </a:p>
          <a:p>
            <a:pPr marL="381000" marR="0" lvl="0" indent="-220133" rtl="0">
              <a:lnSpc>
                <a:spcPct val="100000"/>
              </a:lnSpc>
              <a:spcBef>
                <a:spcPts val="0"/>
              </a:spcBef>
              <a:spcAft>
                <a:spcPts val="0"/>
              </a:spcAft>
              <a:buClr>
                <a:srgbClr val="333333"/>
              </a:buClr>
              <a:buSzPct val="98765"/>
              <a:buFont typeface="Arial"/>
              <a:buChar char="●"/>
            </a:pPr>
            <a:r>
              <a:rPr lang="en-US" sz="2666" b="0">
                <a:solidFill>
                  <a:srgbClr val="333333"/>
                </a:solidFill>
                <a:latin typeface="Arial"/>
                <a:ea typeface="Arial"/>
                <a:cs typeface="Arial"/>
                <a:sym typeface="Arial"/>
              </a:rPr>
              <a:t>What brands of microcontrollers exist?</a:t>
            </a:r>
          </a:p>
          <a:p>
            <a:pPr marL="381000" marR="0" lvl="0" indent="-220133" rtl="0">
              <a:lnSpc>
                <a:spcPct val="100000"/>
              </a:lnSpc>
              <a:spcBef>
                <a:spcPts val="0"/>
              </a:spcBef>
              <a:spcAft>
                <a:spcPts val="0"/>
              </a:spcAft>
              <a:buClr>
                <a:srgbClr val="333333"/>
              </a:buClr>
              <a:buSzPct val="98765"/>
              <a:buFont typeface="Arial"/>
              <a:buChar char="●"/>
            </a:pPr>
            <a:r>
              <a:rPr lang="en-US" sz="2666" b="0">
                <a:solidFill>
                  <a:srgbClr val="333333"/>
                </a:solidFill>
                <a:latin typeface="Arial"/>
                <a:ea typeface="Arial"/>
                <a:cs typeface="Arial"/>
                <a:sym typeface="Arial"/>
              </a:rPr>
              <a:t>The Arduino Board</a:t>
            </a:r>
          </a:p>
          <a:p>
            <a:pPr marL="381000" marR="0" lvl="0" indent="-220133" rtl="0">
              <a:lnSpc>
                <a:spcPct val="100000"/>
              </a:lnSpc>
              <a:spcBef>
                <a:spcPts val="0"/>
              </a:spcBef>
              <a:spcAft>
                <a:spcPts val="0"/>
              </a:spcAft>
              <a:buClr>
                <a:srgbClr val="333333"/>
              </a:buClr>
              <a:buSzPct val="98765"/>
              <a:buFont typeface="Arial"/>
              <a:buChar char="●"/>
            </a:pPr>
            <a:r>
              <a:rPr lang="en-US" sz="2666" b="0">
                <a:solidFill>
                  <a:srgbClr val="333333"/>
                </a:solidFill>
                <a:latin typeface="Arial"/>
                <a:ea typeface="Arial"/>
                <a:cs typeface="Arial"/>
                <a:sym typeface="Arial"/>
              </a:rPr>
              <a:t>The MSP430 Launchpad</a:t>
            </a:r>
          </a:p>
          <a:p>
            <a:pPr marL="381000" marR="0" lvl="0" indent="-220133" rtl="0">
              <a:lnSpc>
                <a:spcPct val="100000"/>
              </a:lnSpc>
              <a:spcBef>
                <a:spcPts val="0"/>
              </a:spcBef>
              <a:spcAft>
                <a:spcPts val="0"/>
              </a:spcAft>
              <a:buClr>
                <a:srgbClr val="333333"/>
              </a:buClr>
              <a:buSzPct val="98765"/>
              <a:buFont typeface="Arial"/>
              <a:buChar char="●"/>
            </a:pPr>
            <a:r>
              <a:rPr lang="en-US" sz="2666" b="0">
                <a:solidFill>
                  <a:srgbClr val="333333"/>
                </a:solidFill>
                <a:latin typeface="Arial"/>
                <a:ea typeface="Arial"/>
                <a:cs typeface="Arial"/>
                <a:sym typeface="Arial"/>
              </a:rPr>
              <a:t>TI Stellaris evaluation kits </a:t>
            </a:r>
          </a:p>
          <a:p>
            <a:pPr marL="381000" marR="0" lvl="0" indent="-220133" rtl="0">
              <a:lnSpc>
                <a:spcPct val="100000"/>
              </a:lnSpc>
              <a:spcBef>
                <a:spcPts val="0"/>
              </a:spcBef>
              <a:spcAft>
                <a:spcPts val="0"/>
              </a:spcAft>
              <a:buClr>
                <a:srgbClr val="333333"/>
              </a:buClr>
              <a:buSzPct val="98765"/>
              <a:buFont typeface="Arial"/>
              <a:buChar char="●"/>
            </a:pPr>
            <a:r>
              <a:rPr lang="en-US" sz="2666" b="0">
                <a:solidFill>
                  <a:srgbClr val="333333"/>
                </a:solidFill>
                <a:latin typeface="Arial"/>
                <a:ea typeface="Arial"/>
                <a:cs typeface="Arial"/>
                <a:sym typeface="Arial"/>
              </a:rPr>
              <a:t>The STM32F4 Discovery</a:t>
            </a:r>
          </a:p>
          <a:p>
            <a:pPr marL="381000" marR="0" lvl="0" indent="-220133" rtl="0">
              <a:lnSpc>
                <a:spcPct val="100000"/>
              </a:lnSpc>
              <a:spcBef>
                <a:spcPts val="0"/>
              </a:spcBef>
              <a:spcAft>
                <a:spcPts val="0"/>
              </a:spcAft>
              <a:buClr>
                <a:srgbClr val="333333"/>
              </a:buClr>
              <a:buSzPct val="98765"/>
              <a:buFont typeface="Arial"/>
              <a:buChar char="●"/>
            </a:pPr>
            <a:r>
              <a:rPr lang="en-US" sz="2666" b="0">
                <a:solidFill>
                  <a:srgbClr val="333333"/>
                </a:solidFill>
                <a:latin typeface="Arial"/>
                <a:ea typeface="Arial"/>
                <a:cs typeface="Arial"/>
                <a:sym typeface="Arial"/>
              </a:rPr>
              <a:t>The BeagleBone</a:t>
            </a:r>
          </a:p>
          <a:p>
            <a:pPr marL="381000" marR="0" lvl="0" indent="-220133" rtl="0">
              <a:lnSpc>
                <a:spcPct val="100000"/>
              </a:lnSpc>
              <a:spcBef>
                <a:spcPts val="0"/>
              </a:spcBef>
              <a:spcAft>
                <a:spcPts val="0"/>
              </a:spcAft>
              <a:buClr>
                <a:srgbClr val="333333"/>
              </a:buClr>
              <a:buSzPct val="98765"/>
              <a:buFont typeface="Arial"/>
              <a:buChar char="●"/>
            </a:pPr>
            <a:r>
              <a:rPr lang="en-US" sz="2666" b="0">
                <a:solidFill>
                  <a:srgbClr val="333333"/>
                </a:solidFill>
                <a:latin typeface="Arial"/>
                <a:ea typeface="Arial"/>
                <a:cs typeface="Arial"/>
                <a:sym typeface="Arial"/>
              </a:rPr>
              <a:t>Closing Remarks</a:t>
            </a:r>
          </a:p>
        </p:txBody>
      </p:sp>
    </p:spTree>
  </p:cSld>
  <p:clrMapOvr>
    <a:masterClrMapping/>
  </p:clrMapOvr>
  <p:transition spd="slow">
    <p:cut/>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304800"/>
            <a:ext cx="9144000" cy="881063"/>
          </a:xfrm>
          <a:prstGeom prst="rect">
            <a:avLst/>
          </a:prstGeom>
        </p:spPr>
        <p:txBody>
          <a:bodyPr>
            <a:normAutofit/>
          </a:bodyPr>
          <a:lstStyle/>
          <a:p>
            <a:r>
              <a:rPr lang="en-US" dirty="0" smtClean="0"/>
              <a:t>                                 Contd..                                       </a:t>
            </a:r>
            <a:endParaRPr lang="en-US" dirty="0"/>
          </a:p>
        </p:txBody>
      </p:sp>
      <p:sp>
        <p:nvSpPr>
          <p:cNvPr id="3" name="Content Placeholder 2"/>
          <p:cNvSpPr>
            <a:spLocks noGrp="1"/>
          </p:cNvSpPr>
          <p:nvPr>
            <p:ph idx="4294967295"/>
          </p:nvPr>
        </p:nvSpPr>
        <p:spPr>
          <a:xfrm>
            <a:off x="1016000" y="1270000"/>
            <a:ext cx="9144000" cy="5926138"/>
          </a:xfrm>
          <a:prstGeom prst="rect">
            <a:avLst/>
          </a:prstGeom>
        </p:spPr>
        <p:txBody>
          <a:bodyPr>
            <a:normAutofit/>
          </a:bodyPr>
          <a:lstStyle/>
          <a:p>
            <a:pPr algn="just">
              <a:buFont typeface="Arial" pitchFamily="34" charset="0"/>
              <a:buChar char="•"/>
            </a:pPr>
            <a:r>
              <a:rPr lang="en-US" sz="4000" dirty="0" smtClean="0">
                <a:latin typeface="Times New Roman" pitchFamily="18" charset="0"/>
                <a:cs typeface="Times New Roman" pitchFamily="18" charset="0"/>
              </a:rPr>
              <a:t>Four destination-address modes</a:t>
            </a:r>
          </a:p>
          <a:p>
            <a:pPr algn="just">
              <a:buFont typeface="Arial" pitchFamily="34" charset="0"/>
              <a:buChar char="•"/>
            </a:pPr>
            <a:r>
              <a:rPr lang="en-US" sz="4000" dirty="0" smtClean="0">
                <a:latin typeface="Times New Roman" pitchFamily="18" charset="0"/>
                <a:cs typeface="Times New Roman" pitchFamily="18" charset="0"/>
              </a:rPr>
              <a:t> Only 27 core instructions</a:t>
            </a:r>
          </a:p>
          <a:p>
            <a:pPr algn="just">
              <a:buFont typeface="Arial" pitchFamily="34" charset="0"/>
              <a:buChar char="•"/>
            </a:pPr>
            <a:r>
              <a:rPr lang="en-US" sz="4000" dirty="0" smtClean="0">
                <a:latin typeface="Times New Roman" pitchFamily="18" charset="0"/>
                <a:cs typeface="Times New Roman" pitchFamily="18" charset="0"/>
              </a:rPr>
              <a:t> Prioritized, nested interrupts</a:t>
            </a:r>
          </a:p>
          <a:p>
            <a:pPr algn="just">
              <a:buFont typeface="Arial" pitchFamily="34" charset="0"/>
              <a:buChar char="•"/>
            </a:pPr>
            <a:r>
              <a:rPr lang="en-US" sz="4000" dirty="0" smtClean="0">
                <a:latin typeface="Times New Roman" pitchFamily="18" charset="0"/>
                <a:cs typeface="Times New Roman" pitchFamily="18" charset="0"/>
              </a:rPr>
              <a:t>Large register file</a:t>
            </a:r>
          </a:p>
          <a:p>
            <a:pPr algn="just">
              <a:buFont typeface="Arial" pitchFamily="34" charset="0"/>
              <a:buChar char="•"/>
            </a:pPr>
            <a:r>
              <a:rPr lang="en-US" sz="4000" dirty="0" smtClean="0">
                <a:latin typeface="Times New Roman" pitchFamily="18" charset="0"/>
                <a:cs typeface="Times New Roman" pitchFamily="18" charset="0"/>
              </a:rPr>
              <a:t>Efficient table processing</a:t>
            </a:r>
          </a:p>
          <a:p>
            <a:pPr algn="just">
              <a:buFont typeface="Arial" pitchFamily="34" charset="0"/>
              <a:buChar char="•"/>
            </a:pPr>
            <a:r>
              <a:rPr lang="en-US" sz="4000" dirty="0" smtClean="0">
                <a:latin typeface="Times New Roman" pitchFamily="18" charset="0"/>
                <a:cs typeface="Times New Roman" pitchFamily="18" charset="0"/>
              </a:rPr>
              <a:t>Fast hex-to-decimal conversion</a:t>
            </a:r>
            <a:endParaRPr lang="en-US" sz="40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098" name="Picture 2" descr="D:\Ajith\UTD\On-campus Job\Arduino\2009149146207.jpg"/>
          <p:cNvPicPr>
            <a:picLocks noChangeAspect="1" noChangeArrowheads="1"/>
          </p:cNvPicPr>
          <p:nvPr/>
        </p:nvPicPr>
        <p:blipFill>
          <a:blip r:embed="rId2"/>
          <a:srcRect/>
          <a:stretch>
            <a:fillRect/>
          </a:stretch>
        </p:blipFill>
        <p:spPr bwMode="auto">
          <a:xfrm>
            <a:off x="6588125" y="4800600"/>
            <a:ext cx="3571875" cy="2257425"/>
          </a:xfrm>
          <a:prstGeom prst="rect">
            <a:avLst/>
          </a:prstGeom>
          <a:noFill/>
        </p:spPr>
      </p:pic>
      <p:sp>
        <p:nvSpPr>
          <p:cNvPr id="7" name="object 7"/>
          <p:cNvSpPr/>
          <p:nvPr/>
        </p:nvSpPr>
        <p:spPr>
          <a:xfrm>
            <a:off x="406401" y="325120"/>
            <a:ext cx="5122332" cy="555412"/>
          </a:xfrm>
          <a:prstGeom prst="rect">
            <a:avLst/>
          </a:prstGeom>
          <a:blipFill>
            <a:blip r:embed="rId3" cstate="print"/>
            <a:stretch>
              <a:fillRect/>
            </a:stretch>
          </a:blipFill>
        </p:spPr>
        <p:txBody>
          <a:bodyPr wrap="square" lIns="0" tIns="0" rIns="0" bIns="0" rtlCol="0">
            <a:noAutofit/>
          </a:bodyPr>
          <a:lstStyle/>
          <a:p>
            <a:endParaRPr/>
          </a:p>
        </p:txBody>
      </p:sp>
      <p:sp>
        <p:nvSpPr>
          <p:cNvPr id="8" name="object 8"/>
          <p:cNvSpPr/>
          <p:nvPr/>
        </p:nvSpPr>
        <p:spPr>
          <a:xfrm>
            <a:off x="428300" y="347091"/>
            <a:ext cx="5035268" cy="466979"/>
          </a:xfrm>
          <a:prstGeom prst="rect">
            <a:avLst/>
          </a:prstGeom>
          <a:blipFill>
            <a:blip r:embed="rId4" cstate="print"/>
            <a:stretch>
              <a:fillRect/>
            </a:stretch>
          </a:blipFill>
        </p:spPr>
        <p:txBody>
          <a:bodyPr wrap="square" lIns="0" tIns="0" rIns="0" bIns="0" rtlCol="0">
            <a:noAutofit/>
          </a:bodyPr>
          <a:lstStyle/>
          <a:p>
            <a:endParaRPr/>
          </a:p>
        </p:txBody>
      </p:sp>
      <p:sp>
        <p:nvSpPr>
          <p:cNvPr id="9" name="object 9"/>
          <p:cNvSpPr/>
          <p:nvPr/>
        </p:nvSpPr>
        <p:spPr>
          <a:xfrm>
            <a:off x="423334" y="1242907"/>
            <a:ext cx="309879" cy="316652"/>
          </a:xfrm>
          <a:prstGeom prst="rect">
            <a:avLst/>
          </a:prstGeom>
          <a:blipFill>
            <a:blip r:embed="rId5" cstate="print"/>
            <a:stretch>
              <a:fillRect/>
            </a:stretch>
          </a:blipFill>
        </p:spPr>
        <p:txBody>
          <a:bodyPr wrap="square" lIns="0" tIns="0" rIns="0" bIns="0" rtlCol="0">
            <a:noAutofit/>
          </a:bodyPr>
          <a:lstStyle/>
          <a:p>
            <a:endParaRPr/>
          </a:p>
        </p:txBody>
      </p:sp>
      <p:sp>
        <p:nvSpPr>
          <p:cNvPr id="10" name="object 10"/>
          <p:cNvSpPr/>
          <p:nvPr/>
        </p:nvSpPr>
        <p:spPr>
          <a:xfrm>
            <a:off x="423334" y="1838962"/>
            <a:ext cx="309879" cy="316652"/>
          </a:xfrm>
          <a:prstGeom prst="rect">
            <a:avLst/>
          </a:prstGeom>
          <a:blipFill>
            <a:blip r:embed="rId5" cstate="print"/>
            <a:stretch>
              <a:fillRect/>
            </a:stretch>
          </a:blipFill>
        </p:spPr>
        <p:txBody>
          <a:bodyPr wrap="square" lIns="0" tIns="0" rIns="0" bIns="0" rtlCol="0">
            <a:noAutofit/>
          </a:bodyPr>
          <a:lstStyle/>
          <a:p>
            <a:endParaRPr/>
          </a:p>
        </p:txBody>
      </p:sp>
      <p:sp>
        <p:nvSpPr>
          <p:cNvPr id="11" name="object 11"/>
          <p:cNvSpPr/>
          <p:nvPr/>
        </p:nvSpPr>
        <p:spPr>
          <a:xfrm>
            <a:off x="423334" y="2435015"/>
            <a:ext cx="309879" cy="316652"/>
          </a:xfrm>
          <a:prstGeom prst="rect">
            <a:avLst/>
          </a:prstGeom>
          <a:blipFill>
            <a:blip r:embed="rId5" cstate="print"/>
            <a:stretch>
              <a:fillRect/>
            </a:stretch>
          </a:blipFill>
        </p:spPr>
        <p:txBody>
          <a:bodyPr wrap="square" lIns="0" tIns="0" rIns="0" bIns="0" rtlCol="0">
            <a:noAutofit/>
          </a:bodyPr>
          <a:lstStyle/>
          <a:p>
            <a:endParaRPr/>
          </a:p>
        </p:txBody>
      </p:sp>
      <p:sp>
        <p:nvSpPr>
          <p:cNvPr id="12" name="object 12"/>
          <p:cNvSpPr/>
          <p:nvPr/>
        </p:nvSpPr>
        <p:spPr>
          <a:xfrm>
            <a:off x="999066" y="2988735"/>
            <a:ext cx="225212" cy="237066"/>
          </a:xfrm>
          <a:prstGeom prst="rect">
            <a:avLst/>
          </a:prstGeom>
          <a:blipFill>
            <a:blip r:embed="rId6" cstate="print"/>
            <a:stretch>
              <a:fillRect/>
            </a:stretch>
          </a:blipFill>
        </p:spPr>
        <p:txBody>
          <a:bodyPr wrap="square" lIns="0" tIns="0" rIns="0" bIns="0" rtlCol="0">
            <a:noAutofit/>
          </a:bodyPr>
          <a:lstStyle/>
          <a:p>
            <a:endParaRPr/>
          </a:p>
        </p:txBody>
      </p:sp>
      <p:sp>
        <p:nvSpPr>
          <p:cNvPr id="13" name="object 13"/>
          <p:cNvSpPr/>
          <p:nvPr/>
        </p:nvSpPr>
        <p:spPr>
          <a:xfrm>
            <a:off x="999066" y="3435774"/>
            <a:ext cx="225212" cy="237066"/>
          </a:xfrm>
          <a:prstGeom prst="rect">
            <a:avLst/>
          </a:prstGeom>
          <a:blipFill>
            <a:blip r:embed="rId6" cstate="print"/>
            <a:stretch>
              <a:fillRect/>
            </a:stretch>
          </a:blipFill>
        </p:spPr>
        <p:txBody>
          <a:bodyPr wrap="square" lIns="0" tIns="0" rIns="0" bIns="0" rtlCol="0">
            <a:noAutofit/>
          </a:bodyPr>
          <a:lstStyle/>
          <a:p>
            <a:endParaRPr/>
          </a:p>
        </p:txBody>
      </p:sp>
      <p:sp>
        <p:nvSpPr>
          <p:cNvPr id="14" name="object 14"/>
          <p:cNvSpPr/>
          <p:nvPr/>
        </p:nvSpPr>
        <p:spPr>
          <a:xfrm>
            <a:off x="1439334" y="3862495"/>
            <a:ext cx="198119" cy="198119"/>
          </a:xfrm>
          <a:prstGeom prst="rect">
            <a:avLst/>
          </a:prstGeom>
          <a:blipFill>
            <a:blip r:embed="rId6" cstate="print"/>
            <a:stretch>
              <a:fillRect/>
            </a:stretch>
          </a:blipFill>
        </p:spPr>
        <p:txBody>
          <a:bodyPr wrap="square" lIns="0" tIns="0" rIns="0" bIns="0" rtlCol="0">
            <a:noAutofit/>
          </a:bodyPr>
          <a:lstStyle/>
          <a:p>
            <a:endParaRPr/>
          </a:p>
        </p:txBody>
      </p:sp>
      <p:sp>
        <p:nvSpPr>
          <p:cNvPr id="15" name="object 15"/>
          <p:cNvSpPr/>
          <p:nvPr/>
        </p:nvSpPr>
        <p:spPr>
          <a:xfrm>
            <a:off x="999066" y="4255347"/>
            <a:ext cx="225212" cy="237066"/>
          </a:xfrm>
          <a:prstGeom prst="rect">
            <a:avLst/>
          </a:prstGeom>
          <a:blipFill>
            <a:blip r:embed="rId6" cstate="print"/>
            <a:stretch>
              <a:fillRect/>
            </a:stretch>
          </a:blipFill>
        </p:spPr>
        <p:txBody>
          <a:bodyPr wrap="square" lIns="0" tIns="0" rIns="0" bIns="0" rtlCol="0">
            <a:noAutofit/>
          </a:bodyPr>
          <a:lstStyle/>
          <a:p>
            <a:endParaRPr/>
          </a:p>
        </p:txBody>
      </p:sp>
      <p:sp>
        <p:nvSpPr>
          <p:cNvPr id="16" name="object 16"/>
          <p:cNvSpPr/>
          <p:nvPr/>
        </p:nvSpPr>
        <p:spPr>
          <a:xfrm>
            <a:off x="1439334" y="4682068"/>
            <a:ext cx="198119" cy="198119"/>
          </a:xfrm>
          <a:prstGeom prst="rect">
            <a:avLst/>
          </a:prstGeom>
          <a:blipFill>
            <a:blip r:embed="rId6" cstate="print"/>
            <a:stretch>
              <a:fillRect/>
            </a:stretch>
          </a:blipFill>
        </p:spPr>
        <p:txBody>
          <a:bodyPr wrap="square" lIns="0" tIns="0" rIns="0" bIns="0" rtlCol="0">
            <a:noAutofit/>
          </a:bodyPr>
          <a:lstStyle/>
          <a:p>
            <a:endParaRPr/>
          </a:p>
        </p:txBody>
      </p:sp>
      <p:sp>
        <p:nvSpPr>
          <p:cNvPr id="17" name="object 17"/>
          <p:cNvSpPr/>
          <p:nvPr/>
        </p:nvSpPr>
        <p:spPr>
          <a:xfrm>
            <a:off x="999066" y="5074920"/>
            <a:ext cx="225212" cy="237066"/>
          </a:xfrm>
          <a:prstGeom prst="rect">
            <a:avLst/>
          </a:prstGeom>
          <a:blipFill>
            <a:blip r:embed="rId6" cstate="print"/>
            <a:stretch>
              <a:fillRect/>
            </a:stretch>
          </a:blipFill>
        </p:spPr>
        <p:txBody>
          <a:bodyPr wrap="square" lIns="0" tIns="0" rIns="0" bIns="0" rtlCol="0">
            <a:noAutofit/>
          </a:bodyPr>
          <a:lstStyle/>
          <a:p>
            <a:endParaRPr/>
          </a:p>
        </p:txBody>
      </p:sp>
      <p:sp>
        <p:nvSpPr>
          <p:cNvPr id="18" name="object 18"/>
          <p:cNvSpPr/>
          <p:nvPr/>
        </p:nvSpPr>
        <p:spPr>
          <a:xfrm>
            <a:off x="999066" y="5521960"/>
            <a:ext cx="225212" cy="237066"/>
          </a:xfrm>
          <a:prstGeom prst="rect">
            <a:avLst/>
          </a:prstGeom>
          <a:blipFill>
            <a:blip r:embed="rId6" cstate="print"/>
            <a:stretch>
              <a:fillRect/>
            </a:stretch>
          </a:blipFill>
        </p:spPr>
        <p:txBody>
          <a:bodyPr wrap="square" lIns="0" tIns="0" rIns="0" bIns="0" rtlCol="0">
            <a:noAutofit/>
          </a:bodyPr>
          <a:lstStyle/>
          <a:p>
            <a:endParaRPr/>
          </a:p>
        </p:txBody>
      </p:sp>
      <p:sp>
        <p:nvSpPr>
          <p:cNvPr id="19" name="object 19"/>
          <p:cNvSpPr/>
          <p:nvPr/>
        </p:nvSpPr>
        <p:spPr>
          <a:xfrm>
            <a:off x="999066" y="5969001"/>
            <a:ext cx="225212" cy="237066"/>
          </a:xfrm>
          <a:prstGeom prst="rect">
            <a:avLst/>
          </a:prstGeom>
          <a:blipFill>
            <a:blip r:embed="rId6" cstate="print"/>
            <a:stretch>
              <a:fillRect/>
            </a:stretch>
          </a:blipFill>
        </p:spPr>
        <p:txBody>
          <a:bodyPr wrap="square" lIns="0" tIns="0" rIns="0" bIns="0" rtlCol="0">
            <a:noAutofit/>
          </a:bodyPr>
          <a:lstStyle/>
          <a:p>
            <a:endParaRPr/>
          </a:p>
        </p:txBody>
      </p:sp>
      <p:sp>
        <p:nvSpPr>
          <p:cNvPr id="20" name="object 20"/>
          <p:cNvSpPr/>
          <p:nvPr/>
        </p:nvSpPr>
        <p:spPr>
          <a:xfrm>
            <a:off x="999066" y="6416040"/>
            <a:ext cx="225212" cy="237066"/>
          </a:xfrm>
          <a:prstGeom prst="rect">
            <a:avLst/>
          </a:prstGeom>
          <a:blipFill>
            <a:blip r:embed="rId6" cstate="print"/>
            <a:stretch>
              <a:fillRect/>
            </a:stretch>
          </a:blipFill>
        </p:spPr>
        <p:txBody>
          <a:bodyPr wrap="square" lIns="0" tIns="0" rIns="0" bIns="0" rtlCol="0">
            <a:noAutofit/>
          </a:bodyPr>
          <a:lstStyle/>
          <a:p>
            <a:endParaRPr/>
          </a:p>
        </p:txBody>
      </p:sp>
      <p:sp>
        <p:nvSpPr>
          <p:cNvPr id="21" name="object 21"/>
          <p:cNvSpPr/>
          <p:nvPr/>
        </p:nvSpPr>
        <p:spPr>
          <a:xfrm>
            <a:off x="4470400" y="4724400"/>
            <a:ext cx="2401147" cy="1857587"/>
          </a:xfrm>
          <a:prstGeom prst="rect">
            <a:avLst/>
          </a:prstGeom>
          <a:blipFill>
            <a:blip r:embed="rId7" cstate="print"/>
            <a:stretch>
              <a:fillRect/>
            </a:stretch>
          </a:blipFill>
        </p:spPr>
        <p:txBody>
          <a:bodyPr wrap="square" lIns="0" tIns="0" rIns="0" bIns="0" rtlCol="0">
            <a:noAutofit/>
          </a:bodyPr>
          <a:lstStyle/>
          <a:p>
            <a:endParaRPr/>
          </a:p>
        </p:txBody>
      </p:sp>
      <p:sp>
        <p:nvSpPr>
          <p:cNvPr id="22" name="object 22"/>
          <p:cNvSpPr/>
          <p:nvPr/>
        </p:nvSpPr>
        <p:spPr>
          <a:xfrm>
            <a:off x="5613400" y="304800"/>
            <a:ext cx="4063999" cy="4036906"/>
          </a:xfrm>
          <a:prstGeom prst="rect">
            <a:avLst/>
          </a:prstGeom>
          <a:blipFill>
            <a:blip r:embed="rId8" cstate="print"/>
            <a:stretch>
              <a:fillRect/>
            </a:stretch>
          </a:blipFill>
        </p:spPr>
        <p:txBody>
          <a:bodyPr wrap="square" lIns="0" tIns="0" rIns="0" bIns="0" rtlCol="0">
            <a:noAutofit/>
          </a:bodyPr>
          <a:lstStyle/>
          <a:p>
            <a:endParaRPr/>
          </a:p>
        </p:txBody>
      </p:sp>
      <p:sp>
        <p:nvSpPr>
          <p:cNvPr id="4" name="object 4"/>
          <p:cNvSpPr txBox="1"/>
          <p:nvPr/>
        </p:nvSpPr>
        <p:spPr>
          <a:xfrm>
            <a:off x="849489" y="1201280"/>
            <a:ext cx="3396487" cy="3760329"/>
          </a:xfrm>
          <a:prstGeom prst="rect">
            <a:avLst/>
          </a:prstGeom>
        </p:spPr>
        <p:txBody>
          <a:bodyPr wrap="square" lIns="0" tIns="0" rIns="0" bIns="0" rtlCol="0">
            <a:noAutofit/>
          </a:bodyPr>
          <a:lstStyle/>
          <a:p>
            <a:pPr marL="14111" marR="62010">
              <a:lnSpc>
                <a:spcPts val="3733"/>
              </a:lnSpc>
              <a:spcBef>
                <a:spcPts val="187"/>
              </a:spcBef>
            </a:pPr>
            <a:r>
              <a:rPr sz="5300" spc="-4" baseline="3413" dirty="0" smtClean="0">
                <a:solidFill>
                  <a:schemeClr val="tx1"/>
                </a:solidFill>
                <a:latin typeface="Calibri"/>
                <a:cs typeface="Calibri"/>
              </a:rPr>
              <a:t>1</a:t>
            </a:r>
            <a:r>
              <a:rPr sz="5300" baseline="3413" dirty="0" smtClean="0">
                <a:solidFill>
                  <a:schemeClr val="tx1"/>
                </a:solidFill>
                <a:latin typeface="Calibri"/>
                <a:cs typeface="Calibri"/>
              </a:rPr>
              <a:t>6 </a:t>
            </a:r>
            <a:r>
              <a:rPr sz="5300" spc="-4" baseline="3413" dirty="0" smtClean="0">
                <a:solidFill>
                  <a:schemeClr val="tx1"/>
                </a:solidFill>
                <a:latin typeface="Calibri"/>
                <a:cs typeface="Calibri"/>
              </a:rPr>
              <a:t>MH</a:t>
            </a:r>
            <a:r>
              <a:rPr sz="5300" baseline="3413" dirty="0" smtClean="0">
                <a:solidFill>
                  <a:schemeClr val="tx1"/>
                </a:solidFill>
                <a:latin typeface="Calibri"/>
                <a:cs typeface="Calibri"/>
              </a:rPr>
              <a:t>z </a:t>
            </a:r>
            <a:r>
              <a:rPr sz="5300" spc="-4" baseline="3413" dirty="0" smtClean="0">
                <a:solidFill>
                  <a:schemeClr val="tx1"/>
                </a:solidFill>
                <a:latin typeface="Calibri"/>
                <a:cs typeface="Calibri"/>
              </a:rPr>
              <a:t>Clock</a:t>
            </a:r>
            <a:endParaRPr sz="3600">
              <a:solidFill>
                <a:schemeClr val="tx1"/>
              </a:solidFill>
              <a:latin typeface="Calibri"/>
              <a:cs typeface="Calibri"/>
            </a:endParaRPr>
          </a:p>
          <a:p>
            <a:pPr marR="1245589" algn="ctr">
              <a:lnSpc>
                <a:spcPct val="101725"/>
              </a:lnSpc>
              <a:spcBef>
                <a:spcPts val="162"/>
              </a:spcBef>
            </a:pPr>
            <a:r>
              <a:rPr sz="3600" spc="-4" dirty="0" smtClean="0">
                <a:solidFill>
                  <a:schemeClr val="tx1"/>
                </a:solidFill>
                <a:latin typeface="Calibri"/>
                <a:cs typeface="Calibri"/>
              </a:rPr>
              <a:t>1</a:t>
            </a:r>
            <a:r>
              <a:rPr sz="3600" dirty="0" smtClean="0">
                <a:solidFill>
                  <a:schemeClr val="tx1"/>
                </a:solidFill>
                <a:latin typeface="Calibri"/>
                <a:cs typeface="Calibri"/>
              </a:rPr>
              <a:t>6 </a:t>
            </a:r>
            <a:r>
              <a:rPr sz="3600" spc="-4" dirty="0" smtClean="0">
                <a:solidFill>
                  <a:schemeClr val="tx1"/>
                </a:solidFill>
                <a:latin typeface="Calibri"/>
                <a:cs typeface="Calibri"/>
              </a:rPr>
              <a:t>K</a:t>
            </a:r>
            <a:r>
              <a:rPr sz="3600" dirty="0" smtClean="0">
                <a:solidFill>
                  <a:schemeClr val="tx1"/>
                </a:solidFill>
                <a:latin typeface="Calibri"/>
                <a:cs typeface="Calibri"/>
              </a:rPr>
              <a:t>B </a:t>
            </a:r>
            <a:r>
              <a:rPr sz="3600" spc="-4" dirty="0" smtClean="0">
                <a:solidFill>
                  <a:schemeClr val="tx1"/>
                </a:solidFill>
                <a:latin typeface="Calibri"/>
                <a:cs typeface="Calibri"/>
              </a:rPr>
              <a:t>Flash</a:t>
            </a:r>
            <a:endParaRPr sz="3600">
              <a:solidFill>
                <a:schemeClr val="tx1"/>
              </a:solidFill>
              <a:latin typeface="Calibri"/>
              <a:cs typeface="Calibri"/>
            </a:endParaRPr>
          </a:p>
          <a:p>
            <a:pPr marR="1144073" algn="ctr">
              <a:lnSpc>
                <a:spcPct val="101725"/>
              </a:lnSpc>
              <a:spcBef>
                <a:spcPts val="350"/>
              </a:spcBef>
            </a:pPr>
            <a:r>
              <a:rPr sz="3600" spc="-4" dirty="0" smtClean="0">
                <a:solidFill>
                  <a:schemeClr val="tx1"/>
                </a:solidFill>
                <a:latin typeface="Calibri"/>
                <a:cs typeface="Calibri"/>
              </a:rPr>
              <a:t>Peripherals:</a:t>
            </a:r>
            <a:endParaRPr sz="3600">
              <a:solidFill>
                <a:schemeClr val="tx1"/>
              </a:solidFill>
              <a:latin typeface="Calibri"/>
              <a:cs typeface="Calibri"/>
            </a:endParaRPr>
          </a:p>
          <a:p>
            <a:pPr marL="589839">
              <a:lnSpc>
                <a:spcPct val="101725"/>
              </a:lnSpc>
              <a:spcBef>
                <a:spcPts val="250"/>
              </a:spcBef>
            </a:pPr>
            <a:r>
              <a:rPr sz="2700" spc="-4" dirty="0" smtClean="0">
                <a:solidFill>
                  <a:schemeClr val="tx1"/>
                </a:solidFill>
                <a:latin typeface="Calibri"/>
                <a:cs typeface="Calibri"/>
              </a:rPr>
              <a:t>2</a:t>
            </a:r>
            <a:r>
              <a:rPr sz="2700" dirty="0" smtClean="0">
                <a:solidFill>
                  <a:schemeClr val="tx1"/>
                </a:solidFill>
                <a:latin typeface="Calibri"/>
                <a:cs typeface="Calibri"/>
              </a:rPr>
              <a:t>4</a:t>
            </a:r>
            <a:r>
              <a:rPr sz="2700" spc="-4" dirty="0" smtClean="0">
                <a:solidFill>
                  <a:schemeClr val="tx1"/>
                </a:solidFill>
                <a:latin typeface="Calibri"/>
                <a:cs typeface="Calibri"/>
              </a:rPr>
              <a:t> General-P</a:t>
            </a:r>
            <a:r>
              <a:rPr sz="2700" dirty="0" smtClean="0">
                <a:solidFill>
                  <a:schemeClr val="tx1"/>
                </a:solidFill>
                <a:latin typeface="Calibri"/>
                <a:cs typeface="Calibri"/>
              </a:rPr>
              <a:t>u</a:t>
            </a:r>
            <a:r>
              <a:rPr sz="2700" spc="4" dirty="0" smtClean="0">
                <a:solidFill>
                  <a:schemeClr val="tx1"/>
                </a:solidFill>
                <a:latin typeface="Calibri"/>
                <a:cs typeface="Calibri"/>
              </a:rPr>
              <a:t>r</a:t>
            </a:r>
            <a:r>
              <a:rPr sz="2700" dirty="0" smtClean="0">
                <a:solidFill>
                  <a:schemeClr val="tx1"/>
                </a:solidFill>
                <a:latin typeface="Calibri"/>
                <a:cs typeface="Calibri"/>
              </a:rPr>
              <a:t>p</a:t>
            </a:r>
            <a:r>
              <a:rPr sz="2700" spc="-4" dirty="0" smtClean="0">
                <a:solidFill>
                  <a:schemeClr val="tx1"/>
                </a:solidFill>
                <a:latin typeface="Calibri"/>
                <a:cs typeface="Calibri"/>
              </a:rPr>
              <a:t>os</a:t>
            </a:r>
            <a:r>
              <a:rPr sz="2700" dirty="0" smtClean="0">
                <a:solidFill>
                  <a:schemeClr val="tx1"/>
                </a:solidFill>
                <a:latin typeface="Calibri"/>
                <a:cs typeface="Calibri"/>
              </a:rPr>
              <a:t>e</a:t>
            </a:r>
            <a:endParaRPr sz="2700">
              <a:solidFill>
                <a:schemeClr val="tx1"/>
              </a:solidFill>
              <a:latin typeface="Calibri"/>
              <a:cs typeface="Calibri"/>
            </a:endParaRPr>
          </a:p>
          <a:p>
            <a:pPr marL="549889" marR="1767307" algn="ctr">
              <a:lnSpc>
                <a:spcPct val="101725"/>
              </a:lnSpc>
              <a:spcBef>
                <a:spcPts val="261"/>
              </a:spcBef>
            </a:pPr>
            <a:r>
              <a:rPr sz="2700" spc="-4" dirty="0" smtClean="0">
                <a:solidFill>
                  <a:schemeClr val="tx1"/>
                </a:solidFill>
                <a:latin typeface="Calibri"/>
                <a:cs typeface="Calibri"/>
              </a:rPr>
              <a:t>USCI_A</a:t>
            </a:r>
            <a:endParaRPr sz="2700">
              <a:solidFill>
                <a:schemeClr val="tx1"/>
              </a:solidFill>
              <a:latin typeface="Calibri"/>
              <a:cs typeface="Calibri"/>
            </a:endParaRPr>
          </a:p>
          <a:p>
            <a:pPr marL="972528" marR="62010">
              <a:lnSpc>
                <a:spcPct val="101725"/>
              </a:lnSpc>
              <a:spcBef>
                <a:spcPts val="222"/>
              </a:spcBef>
            </a:pPr>
            <a:r>
              <a:rPr sz="2200" spc="4" dirty="0" smtClean="0">
                <a:solidFill>
                  <a:schemeClr val="tx1"/>
                </a:solidFill>
                <a:latin typeface="Calibri"/>
                <a:cs typeface="Calibri"/>
              </a:rPr>
              <a:t>UART/LIN/IrDA/SPI</a:t>
            </a:r>
            <a:endParaRPr sz="2200">
              <a:solidFill>
                <a:schemeClr val="tx1"/>
              </a:solidFill>
              <a:latin typeface="Calibri"/>
              <a:cs typeface="Calibri"/>
            </a:endParaRPr>
          </a:p>
          <a:p>
            <a:pPr marL="550327" marR="1779486" algn="ctr">
              <a:lnSpc>
                <a:spcPct val="101725"/>
              </a:lnSpc>
              <a:spcBef>
                <a:spcPts val="261"/>
              </a:spcBef>
            </a:pPr>
            <a:r>
              <a:rPr sz="2700" spc="-4" dirty="0" smtClean="0">
                <a:solidFill>
                  <a:schemeClr val="tx1"/>
                </a:solidFill>
                <a:latin typeface="Calibri"/>
                <a:cs typeface="Calibri"/>
              </a:rPr>
              <a:t>USCI_B</a:t>
            </a:r>
            <a:endParaRPr sz="2700">
              <a:solidFill>
                <a:schemeClr val="tx1"/>
              </a:solidFill>
              <a:latin typeface="Calibri"/>
              <a:cs typeface="Calibri"/>
            </a:endParaRPr>
          </a:p>
          <a:p>
            <a:pPr marL="972528" marR="62010">
              <a:lnSpc>
                <a:spcPct val="101725"/>
              </a:lnSpc>
              <a:spcBef>
                <a:spcPts val="222"/>
              </a:spcBef>
            </a:pPr>
            <a:r>
              <a:rPr sz="2200" dirty="0" smtClean="0">
                <a:solidFill>
                  <a:schemeClr val="tx1"/>
                </a:solidFill>
                <a:latin typeface="Calibri"/>
                <a:cs typeface="Calibri"/>
              </a:rPr>
              <a:t>I2C</a:t>
            </a:r>
            <a:r>
              <a:rPr sz="2200" spc="-21" dirty="0" smtClean="0">
                <a:solidFill>
                  <a:schemeClr val="tx1"/>
                </a:solidFill>
                <a:latin typeface="Calibri"/>
                <a:cs typeface="Calibri"/>
              </a:rPr>
              <a:t> </a:t>
            </a:r>
            <a:r>
              <a:rPr sz="2200" dirty="0" smtClean="0">
                <a:solidFill>
                  <a:schemeClr val="tx1"/>
                </a:solidFill>
                <a:latin typeface="Calibri"/>
                <a:cs typeface="Calibri"/>
              </a:rPr>
              <a:t>&amp;</a:t>
            </a:r>
            <a:r>
              <a:rPr sz="2200" spc="-4" dirty="0" smtClean="0">
                <a:solidFill>
                  <a:schemeClr val="tx1"/>
                </a:solidFill>
                <a:latin typeface="Calibri"/>
                <a:cs typeface="Calibri"/>
              </a:rPr>
              <a:t> </a:t>
            </a:r>
            <a:r>
              <a:rPr sz="2200" spc="4" dirty="0" smtClean="0">
                <a:solidFill>
                  <a:schemeClr val="tx1"/>
                </a:solidFill>
                <a:latin typeface="Calibri"/>
                <a:cs typeface="Calibri"/>
              </a:rPr>
              <a:t>S</a:t>
            </a:r>
            <a:r>
              <a:rPr sz="2200" spc="-4" dirty="0" smtClean="0">
                <a:solidFill>
                  <a:schemeClr val="tx1"/>
                </a:solidFill>
                <a:latin typeface="Calibri"/>
                <a:cs typeface="Calibri"/>
              </a:rPr>
              <a:t>PI</a:t>
            </a:r>
            <a:endParaRPr sz="2200">
              <a:solidFill>
                <a:schemeClr val="tx1"/>
              </a:solidFill>
              <a:latin typeface="Calibri"/>
              <a:cs typeface="Calibri"/>
            </a:endParaRPr>
          </a:p>
        </p:txBody>
      </p:sp>
      <p:sp>
        <p:nvSpPr>
          <p:cNvPr id="3" name="object 3"/>
          <p:cNvSpPr txBox="1"/>
          <p:nvPr/>
        </p:nvSpPr>
        <p:spPr>
          <a:xfrm>
            <a:off x="4232768" y="2954303"/>
            <a:ext cx="518309" cy="366889"/>
          </a:xfrm>
          <a:prstGeom prst="rect">
            <a:avLst/>
          </a:prstGeom>
        </p:spPr>
        <p:txBody>
          <a:bodyPr wrap="square" lIns="0" tIns="0" rIns="0" bIns="0" rtlCol="0">
            <a:noAutofit/>
          </a:bodyPr>
          <a:lstStyle/>
          <a:p>
            <a:pPr marL="14111">
              <a:lnSpc>
                <a:spcPts val="2828"/>
              </a:lnSpc>
              <a:spcBef>
                <a:spcPts val="141"/>
              </a:spcBef>
            </a:pPr>
            <a:r>
              <a:rPr sz="4000" spc="-4" baseline="3413" dirty="0" smtClean="0">
                <a:solidFill>
                  <a:schemeClr val="tx1"/>
                </a:solidFill>
                <a:latin typeface="Calibri"/>
                <a:cs typeface="Calibri"/>
              </a:rPr>
              <a:t>I/</a:t>
            </a:r>
            <a:r>
              <a:rPr sz="4000" baseline="3413" dirty="0" smtClean="0">
                <a:solidFill>
                  <a:schemeClr val="tx1"/>
                </a:solidFill>
                <a:latin typeface="Calibri"/>
                <a:cs typeface="Calibri"/>
              </a:rPr>
              <a:t>O</a:t>
            </a:r>
            <a:endParaRPr sz="2700">
              <a:solidFill>
                <a:schemeClr val="tx1"/>
              </a:solidFill>
              <a:latin typeface="Calibri"/>
              <a:cs typeface="Calibri"/>
            </a:endParaRPr>
          </a:p>
        </p:txBody>
      </p:sp>
      <p:sp>
        <p:nvSpPr>
          <p:cNvPr id="2" name="object 2"/>
          <p:cNvSpPr txBox="1"/>
          <p:nvPr/>
        </p:nvSpPr>
        <p:spPr>
          <a:xfrm>
            <a:off x="1425223" y="5040490"/>
            <a:ext cx="3185794" cy="1708009"/>
          </a:xfrm>
          <a:prstGeom prst="rect">
            <a:avLst/>
          </a:prstGeom>
        </p:spPr>
        <p:txBody>
          <a:bodyPr wrap="square" lIns="0" tIns="0" rIns="0" bIns="0" rtlCol="0">
            <a:noAutofit/>
          </a:bodyPr>
          <a:lstStyle/>
          <a:p>
            <a:pPr marL="14111">
              <a:lnSpc>
                <a:spcPts val="2828"/>
              </a:lnSpc>
              <a:spcBef>
                <a:spcPts val="141"/>
              </a:spcBef>
            </a:pPr>
            <a:r>
              <a:rPr sz="4000" baseline="3413" dirty="0" smtClean="0">
                <a:solidFill>
                  <a:schemeClr val="tx1"/>
                </a:solidFill>
                <a:latin typeface="Calibri"/>
                <a:cs typeface="Calibri"/>
              </a:rPr>
              <a:t>10</a:t>
            </a:r>
            <a:r>
              <a:rPr sz="4000" spc="-16" baseline="3413" dirty="0" smtClean="0">
                <a:solidFill>
                  <a:schemeClr val="tx1"/>
                </a:solidFill>
                <a:latin typeface="Calibri"/>
                <a:cs typeface="Calibri"/>
              </a:rPr>
              <a:t> </a:t>
            </a:r>
            <a:r>
              <a:rPr sz="4000" baseline="3413" dirty="0" smtClean="0">
                <a:solidFill>
                  <a:schemeClr val="tx1"/>
                </a:solidFill>
                <a:latin typeface="Calibri"/>
                <a:cs typeface="Calibri"/>
              </a:rPr>
              <a:t>bit</a:t>
            </a:r>
            <a:r>
              <a:rPr sz="4000" spc="-16" baseline="3413" dirty="0" smtClean="0">
                <a:solidFill>
                  <a:schemeClr val="tx1"/>
                </a:solidFill>
                <a:latin typeface="Calibri"/>
                <a:cs typeface="Calibri"/>
              </a:rPr>
              <a:t> </a:t>
            </a:r>
            <a:r>
              <a:rPr sz="4000" baseline="3413" dirty="0" smtClean="0">
                <a:solidFill>
                  <a:schemeClr val="tx1"/>
                </a:solidFill>
                <a:latin typeface="Calibri"/>
                <a:cs typeface="Calibri"/>
              </a:rPr>
              <a:t>ADC,</a:t>
            </a:r>
            <a:r>
              <a:rPr sz="4000" spc="-16" baseline="3413" dirty="0" smtClean="0">
                <a:solidFill>
                  <a:schemeClr val="tx1"/>
                </a:solidFill>
                <a:latin typeface="Calibri"/>
                <a:cs typeface="Calibri"/>
              </a:rPr>
              <a:t> </a:t>
            </a:r>
            <a:r>
              <a:rPr sz="4000" baseline="3413" dirty="0" smtClean="0">
                <a:solidFill>
                  <a:schemeClr val="tx1"/>
                </a:solidFill>
                <a:latin typeface="Calibri"/>
                <a:cs typeface="Calibri"/>
              </a:rPr>
              <a:t>8</a:t>
            </a:r>
            <a:r>
              <a:rPr sz="4000" spc="-16" baseline="3413" dirty="0" smtClean="0">
                <a:solidFill>
                  <a:schemeClr val="tx1"/>
                </a:solidFill>
                <a:latin typeface="Calibri"/>
                <a:cs typeface="Calibri"/>
              </a:rPr>
              <a:t> </a:t>
            </a:r>
            <a:r>
              <a:rPr sz="4000" baseline="3413" dirty="0" smtClean="0">
                <a:solidFill>
                  <a:schemeClr val="tx1"/>
                </a:solidFill>
                <a:latin typeface="Calibri"/>
                <a:cs typeface="Calibri"/>
              </a:rPr>
              <a:t>Channels</a:t>
            </a:r>
            <a:endParaRPr sz="2700">
              <a:solidFill>
                <a:schemeClr val="tx1"/>
              </a:solidFill>
              <a:latin typeface="Calibri"/>
              <a:cs typeface="Calibri"/>
            </a:endParaRPr>
          </a:p>
          <a:p>
            <a:pPr marL="14111" marR="50799">
              <a:lnSpc>
                <a:spcPct val="101725"/>
              </a:lnSpc>
              <a:spcBef>
                <a:spcPts val="119"/>
              </a:spcBef>
            </a:pPr>
            <a:r>
              <a:rPr sz="2700" dirty="0" smtClean="0">
                <a:solidFill>
                  <a:schemeClr val="tx1"/>
                </a:solidFill>
                <a:latin typeface="Calibri"/>
                <a:cs typeface="Calibri"/>
              </a:rPr>
              <a:t>2</a:t>
            </a:r>
            <a:r>
              <a:rPr sz="2700" spc="-4" dirty="0" smtClean="0">
                <a:solidFill>
                  <a:schemeClr val="tx1"/>
                </a:solidFill>
                <a:latin typeface="Calibri"/>
                <a:cs typeface="Calibri"/>
              </a:rPr>
              <a:t> 1</a:t>
            </a:r>
            <a:r>
              <a:rPr sz="2700" dirty="0" smtClean="0">
                <a:solidFill>
                  <a:schemeClr val="tx1"/>
                </a:solidFill>
                <a:latin typeface="Calibri"/>
                <a:cs typeface="Calibri"/>
              </a:rPr>
              <a:t>6</a:t>
            </a:r>
            <a:r>
              <a:rPr sz="2700" spc="-4" dirty="0" smtClean="0">
                <a:solidFill>
                  <a:schemeClr val="tx1"/>
                </a:solidFill>
                <a:latin typeface="Calibri"/>
                <a:cs typeface="Calibri"/>
              </a:rPr>
              <a:t> bi</a:t>
            </a:r>
            <a:r>
              <a:rPr sz="2700" dirty="0" smtClean="0">
                <a:solidFill>
                  <a:schemeClr val="tx1"/>
                </a:solidFill>
                <a:latin typeface="Calibri"/>
                <a:cs typeface="Calibri"/>
              </a:rPr>
              <a:t>t</a:t>
            </a:r>
            <a:r>
              <a:rPr sz="2700" spc="-10" dirty="0" smtClean="0">
                <a:solidFill>
                  <a:schemeClr val="tx1"/>
                </a:solidFill>
                <a:latin typeface="Calibri"/>
                <a:cs typeface="Calibri"/>
              </a:rPr>
              <a:t> </a:t>
            </a:r>
            <a:r>
              <a:rPr sz="2700" spc="-4" dirty="0" smtClean="0">
                <a:solidFill>
                  <a:schemeClr val="tx1"/>
                </a:solidFill>
                <a:latin typeface="Calibri"/>
                <a:cs typeface="Calibri"/>
              </a:rPr>
              <a:t>Timers</a:t>
            </a:r>
            <a:endParaRPr sz="2700">
              <a:solidFill>
                <a:schemeClr val="tx1"/>
              </a:solidFill>
              <a:latin typeface="Calibri"/>
              <a:cs typeface="Calibri"/>
            </a:endParaRPr>
          </a:p>
          <a:p>
            <a:pPr marL="14111" marR="50799">
              <a:lnSpc>
                <a:spcPct val="101725"/>
              </a:lnSpc>
              <a:spcBef>
                <a:spcPts val="261"/>
              </a:spcBef>
            </a:pPr>
            <a:r>
              <a:rPr sz="2700" dirty="0" smtClean="0">
                <a:solidFill>
                  <a:schemeClr val="tx1"/>
                </a:solidFill>
                <a:latin typeface="Calibri"/>
                <a:cs typeface="Calibri"/>
              </a:rPr>
              <a:t>Temperature Sensor</a:t>
            </a:r>
            <a:endParaRPr sz="2700">
              <a:solidFill>
                <a:schemeClr val="tx1"/>
              </a:solidFill>
              <a:latin typeface="Calibri"/>
              <a:cs typeface="Calibri"/>
            </a:endParaRPr>
          </a:p>
          <a:p>
            <a:pPr marL="14111" marR="50799">
              <a:lnSpc>
                <a:spcPct val="101725"/>
              </a:lnSpc>
              <a:spcBef>
                <a:spcPts val="261"/>
              </a:spcBef>
            </a:pPr>
            <a:r>
              <a:rPr sz="2700" dirty="0" smtClean="0">
                <a:solidFill>
                  <a:schemeClr val="tx1"/>
                </a:solidFill>
                <a:latin typeface="Calibri"/>
                <a:cs typeface="Calibri"/>
              </a:rPr>
              <a:t>BootStrap</a:t>
            </a:r>
            <a:r>
              <a:rPr sz="2700" spc="-104" dirty="0" smtClean="0">
                <a:solidFill>
                  <a:schemeClr val="tx1"/>
                </a:solidFill>
                <a:latin typeface="Calibri"/>
                <a:cs typeface="Calibri"/>
              </a:rPr>
              <a:t> </a:t>
            </a:r>
            <a:r>
              <a:rPr sz="2700" dirty="0" smtClean="0">
                <a:solidFill>
                  <a:schemeClr val="tx1"/>
                </a:solidFill>
                <a:latin typeface="Calibri"/>
                <a:cs typeface="Calibri"/>
              </a:rPr>
              <a:t>L</a:t>
            </a:r>
            <a:r>
              <a:rPr sz="2700" spc="-4" dirty="0" smtClean="0">
                <a:solidFill>
                  <a:schemeClr val="tx1"/>
                </a:solidFill>
                <a:latin typeface="Calibri"/>
                <a:cs typeface="Calibri"/>
              </a:rPr>
              <a:t>o</a:t>
            </a:r>
            <a:r>
              <a:rPr sz="2700" dirty="0" smtClean="0">
                <a:solidFill>
                  <a:schemeClr val="tx1"/>
                </a:solidFill>
                <a:latin typeface="Calibri"/>
                <a:cs typeface="Calibri"/>
              </a:rPr>
              <a:t>ad</a:t>
            </a:r>
            <a:r>
              <a:rPr sz="2700" spc="4" dirty="0" smtClean="0">
                <a:solidFill>
                  <a:schemeClr val="tx1"/>
                </a:solidFill>
                <a:latin typeface="Calibri"/>
                <a:cs typeface="Calibri"/>
              </a:rPr>
              <a:t>e</a:t>
            </a:r>
            <a:r>
              <a:rPr sz="2700" dirty="0" smtClean="0">
                <a:solidFill>
                  <a:schemeClr val="tx1"/>
                </a:solidFill>
                <a:latin typeface="Calibri"/>
                <a:cs typeface="Calibri"/>
              </a:rPr>
              <a:t>r</a:t>
            </a:r>
            <a:endParaRPr sz="2700">
              <a:solidFill>
                <a:schemeClr val="tx1"/>
              </a:solidFill>
              <a:latin typeface="Calibri"/>
              <a:cs typeface="Calibri"/>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254000"/>
            <a:ext cx="9144000" cy="795338"/>
          </a:xfrm>
          <a:prstGeom prst="rect">
            <a:avLst/>
          </a:prstGeom>
        </p:spPr>
        <p:txBody>
          <a:bodyPr>
            <a:noAutofit/>
          </a:bodyPr>
          <a:lstStyle/>
          <a:p>
            <a:r>
              <a:rPr lang="en-US" sz="4800" dirty="0" smtClean="0"/>
              <a:t>ARCHITECTURE</a:t>
            </a:r>
            <a:endParaRPr lang="en-US" sz="4800" dirty="0"/>
          </a:p>
        </p:txBody>
      </p:sp>
      <p:sp>
        <p:nvSpPr>
          <p:cNvPr id="3" name="Content Placeholder 2"/>
          <p:cNvSpPr>
            <a:spLocks noGrp="1"/>
          </p:cNvSpPr>
          <p:nvPr>
            <p:ph idx="4294967295"/>
          </p:nvPr>
        </p:nvSpPr>
        <p:spPr>
          <a:xfrm>
            <a:off x="762000" y="1016000"/>
            <a:ext cx="9398000" cy="6350000"/>
          </a:xfrm>
          <a:prstGeom prst="rect">
            <a:avLst/>
          </a:prstGeom>
        </p:spPr>
        <p:txBody>
          <a:bodyPr>
            <a:noAutofit/>
          </a:bodyPr>
          <a:lstStyle/>
          <a:p>
            <a:pPr algn="just"/>
            <a:r>
              <a:rPr lang="en-US" sz="3600" dirty="0" smtClean="0">
                <a:latin typeface="Times New Roman" pitchFamily="18" charset="0"/>
                <a:cs typeface="Times New Roman" pitchFamily="18" charset="0"/>
              </a:rPr>
              <a:t>The MSP430 CPU has a 16-bit RISC architecture. The architecture of MSP430 Can be understood from the following   diagram. </a:t>
            </a:r>
          </a:p>
          <a:p>
            <a:pPr algn="just">
              <a:lnSpc>
                <a:spcPct val="160000"/>
              </a:lnSpc>
            </a:pPr>
            <a:r>
              <a:rPr lang="en-US" sz="3600" dirty="0" smtClean="0">
                <a:latin typeface="Times New Roman" pitchFamily="18" charset="0"/>
                <a:cs typeface="Times New Roman" pitchFamily="18" charset="0"/>
              </a:rPr>
              <a:t>The controller’s performance is directly related to the 16-bit data bus, the 7 addressing modes and the reduced instructions set , which allows a shorter, denser programming code for fast execution</a:t>
            </a:r>
            <a:r>
              <a:rPr lang="en-US" dirty="0" smtClean="0">
                <a:latin typeface="Times New Roman" pitchFamily="18" charset="0"/>
                <a:cs typeface="Times New Roman" pitchFamily="18" charset="0"/>
              </a:rPr>
              <a:t>. </a:t>
            </a:r>
            <a:endParaRPr lang="en-US"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304800"/>
            <a:ext cx="9144000" cy="965200"/>
          </a:xfrm>
          <a:prstGeom prst="rect">
            <a:avLst/>
          </a:prstGeom>
        </p:spPr>
        <p:txBody>
          <a:bodyPr/>
          <a:lstStyle/>
          <a:p>
            <a:r>
              <a:rPr lang="en-US" dirty="0" smtClean="0"/>
              <a:t>                                Contd..</a:t>
            </a:r>
            <a:endParaRPr lang="en-US" dirty="0"/>
          </a:p>
        </p:txBody>
      </p:sp>
      <p:sp>
        <p:nvSpPr>
          <p:cNvPr id="3" name="Content Placeholder 2"/>
          <p:cNvSpPr>
            <a:spLocks noGrp="1"/>
          </p:cNvSpPr>
          <p:nvPr>
            <p:ph idx="4294967295"/>
          </p:nvPr>
        </p:nvSpPr>
        <p:spPr>
          <a:xfrm>
            <a:off x="0" y="1778000"/>
            <a:ext cx="9144000" cy="5029200"/>
          </a:xfrm>
          <a:prstGeom prst="rect">
            <a:avLst/>
          </a:prstGeom>
        </p:spPr>
        <p:txBody>
          <a:bodyPr>
            <a:normAutofit/>
          </a:bodyPr>
          <a:lstStyle/>
          <a:p>
            <a:pPr algn="just">
              <a:lnSpc>
                <a:spcPct val="150000"/>
              </a:lnSpc>
            </a:pPr>
            <a:r>
              <a:rPr lang="en-US" sz="3600" dirty="0" smtClean="0">
                <a:latin typeface="Times New Roman" pitchFamily="18" charset="0"/>
                <a:cs typeface="Times New Roman" pitchFamily="18" charset="0"/>
              </a:rPr>
              <a:t>These MSP controller families share a 16-bit CPU  core, RISC type, intelligent peripherals , and flexible clock system that interconnects using a Von Neumann   common memory address bus (MAB) and memory data bus (MDB) architecture.</a:t>
            </a:r>
            <a:endParaRPr lang="en-US" sz="3600" dirty="0"/>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304800"/>
            <a:ext cx="9144000" cy="541338"/>
          </a:xfrm>
          <a:prstGeom prst="rect">
            <a:avLst/>
          </a:prstGeom>
        </p:spPr>
        <p:txBody>
          <a:bodyPr>
            <a:noAutofit/>
          </a:bodyPr>
          <a:lstStyle/>
          <a:p>
            <a:r>
              <a:rPr lang="en-US" sz="4000" dirty="0" smtClean="0">
                <a:solidFill>
                  <a:schemeClr val="tx1"/>
                </a:solidFill>
              </a:rPr>
              <a:t>Architecture - </a:t>
            </a:r>
            <a:r>
              <a:rPr lang="en-US" sz="4000" dirty="0" smtClean="0">
                <a:solidFill>
                  <a:schemeClr val="tx1"/>
                </a:solidFill>
                <a:latin typeface="Times New Roman" pitchFamily="18" charset="0"/>
                <a:cs typeface="Times New Roman" pitchFamily="18" charset="0"/>
              </a:rPr>
              <a:t>MSP430</a:t>
            </a:r>
            <a:endParaRPr lang="en-US" sz="4000" dirty="0">
              <a:solidFill>
                <a:schemeClr val="tx1"/>
              </a:solidFill>
              <a:latin typeface="Times New Roman" pitchFamily="18" charset="0"/>
              <a:cs typeface="Times New Roman" pitchFamily="18" charset="0"/>
            </a:endParaRPr>
          </a:p>
        </p:txBody>
      </p:sp>
      <p:pic>
        <p:nvPicPr>
          <p:cNvPr id="1026" name="Picture 2"/>
          <p:cNvPicPr>
            <a:picLocks noGrp="1" noChangeAspect="1" noChangeArrowheads="1"/>
          </p:cNvPicPr>
          <p:nvPr>
            <p:ph idx="4294967295"/>
          </p:nvPr>
        </p:nvPicPr>
        <p:blipFill>
          <a:blip r:embed="rId2">
            <a:duotone>
              <a:prstClr val="black"/>
              <a:schemeClr val="accent4">
                <a:tint val="45000"/>
                <a:satMod val="400000"/>
              </a:schemeClr>
            </a:duotone>
          </a:blip>
          <a:srcRect/>
          <a:stretch>
            <a:fillRect/>
          </a:stretch>
        </p:blipFill>
        <p:spPr bwMode="auto">
          <a:xfrm>
            <a:off x="203200" y="990600"/>
            <a:ext cx="9736137" cy="6265862"/>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304800"/>
            <a:ext cx="9144000" cy="795338"/>
          </a:xfrm>
          <a:prstGeom prst="rect">
            <a:avLst/>
          </a:prstGeom>
        </p:spPr>
        <p:txBody>
          <a:bodyPr>
            <a:noAutofit/>
          </a:bodyPr>
          <a:lstStyle/>
          <a:p>
            <a:r>
              <a:rPr lang="en-US" sz="4800" dirty="0" smtClean="0">
                <a:solidFill>
                  <a:schemeClr val="tx1"/>
                </a:solidFill>
              </a:rPr>
              <a:t>MSP430 CPU</a:t>
            </a:r>
            <a:endParaRPr lang="en-US" sz="4800" dirty="0">
              <a:solidFill>
                <a:schemeClr val="tx1"/>
              </a:solidFill>
            </a:endParaRPr>
          </a:p>
        </p:txBody>
      </p:sp>
      <p:sp>
        <p:nvSpPr>
          <p:cNvPr id="3" name="Content Placeholder 2"/>
          <p:cNvSpPr>
            <a:spLocks noGrp="1"/>
          </p:cNvSpPr>
          <p:nvPr>
            <p:ph idx="4294967295"/>
          </p:nvPr>
        </p:nvSpPr>
        <p:spPr>
          <a:xfrm>
            <a:off x="0" y="1100138"/>
            <a:ext cx="9144000" cy="5707062"/>
          </a:xfrm>
          <a:prstGeom prst="rect">
            <a:avLst/>
          </a:prstGeom>
        </p:spPr>
        <p:txBody>
          <a:bodyPr>
            <a:normAutofit/>
          </a:bodyPr>
          <a:lstStyle/>
          <a:p>
            <a:pPr algn="just">
              <a:lnSpc>
                <a:spcPct val="170000"/>
              </a:lnSpc>
            </a:pPr>
            <a:r>
              <a:rPr lang="en-US" sz="2800" dirty="0" smtClean="0"/>
              <a:t>The CPU of MSP 430 includes a 16-bit ALU and a set of 16 Registers R0 –R15.In these registers Four are special Purpose and 12 are general purpose registers . All the registers  can be addressed in the same way.</a:t>
            </a:r>
          </a:p>
          <a:p>
            <a:pPr>
              <a:buNone/>
            </a:pPr>
            <a:r>
              <a:rPr lang="en-US" sz="2800" dirty="0" smtClean="0"/>
              <a:t>     The special Purpose Registers are </a:t>
            </a:r>
          </a:p>
          <a:p>
            <a:r>
              <a:rPr lang="en-US" sz="2800" dirty="0" smtClean="0"/>
              <a:t> PC (Program Counter), SP (Stack Pointer) , SR (Status Register) and   </a:t>
            </a:r>
            <a:r>
              <a:rPr lang="en-US" sz="2800" dirty="0" err="1" smtClean="0"/>
              <a:t>CGx</a:t>
            </a:r>
            <a:r>
              <a:rPr lang="en-US" sz="2800" dirty="0" smtClean="0"/>
              <a:t>  (Constant Generator)</a:t>
            </a:r>
          </a:p>
          <a:p>
            <a:endParaRPr lang="en-US" sz="2800" dirty="0"/>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Grp="1" noChangeAspect="1" noChangeArrowheads="1"/>
          </p:cNvPicPr>
          <p:nvPr>
            <p:ph idx="4294967295"/>
          </p:nvPr>
        </p:nvPicPr>
        <p:blipFill>
          <a:blip r:embed="rId2">
            <a:duotone>
              <a:prstClr val="black"/>
              <a:schemeClr val="accent5">
                <a:tint val="45000"/>
                <a:satMod val="400000"/>
              </a:schemeClr>
            </a:duotone>
          </a:blip>
          <a:srcRect/>
          <a:stretch>
            <a:fillRect/>
          </a:stretch>
        </p:blipFill>
        <p:spPr bwMode="auto">
          <a:xfrm>
            <a:off x="508000" y="254000"/>
            <a:ext cx="9652000" cy="71120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object 37"/>
          <p:cNvSpPr/>
          <p:nvPr/>
        </p:nvSpPr>
        <p:spPr>
          <a:xfrm>
            <a:off x="254846" y="1694180"/>
            <a:ext cx="5503333" cy="4487333"/>
          </a:xfrm>
          <a:custGeom>
            <a:avLst/>
            <a:gdLst/>
            <a:ahLst/>
            <a:cxnLst/>
            <a:rect l="l" t="t" r="r" b="b"/>
            <a:pathLst>
              <a:path w="4953000" h="4038600">
                <a:moveTo>
                  <a:pt x="0" y="0"/>
                </a:moveTo>
                <a:lnTo>
                  <a:pt x="0" y="4038600"/>
                </a:lnTo>
                <a:lnTo>
                  <a:pt x="4953000" y="4038600"/>
                </a:lnTo>
                <a:lnTo>
                  <a:pt x="4953000" y="0"/>
                </a:lnTo>
                <a:lnTo>
                  <a:pt x="0" y="0"/>
                </a:lnTo>
                <a:close/>
              </a:path>
            </a:pathLst>
          </a:custGeom>
          <a:solidFill>
            <a:srgbClr val="FFC000"/>
          </a:solidFill>
        </p:spPr>
        <p:txBody>
          <a:bodyPr wrap="square" lIns="0" tIns="0" rIns="0" bIns="0" rtlCol="0">
            <a:noAutofit/>
          </a:bodyPr>
          <a:lstStyle/>
          <a:p>
            <a:endParaRPr/>
          </a:p>
        </p:txBody>
      </p:sp>
      <p:sp>
        <p:nvSpPr>
          <p:cNvPr id="38" name="object 38"/>
          <p:cNvSpPr/>
          <p:nvPr/>
        </p:nvSpPr>
        <p:spPr>
          <a:xfrm>
            <a:off x="254846" y="1694180"/>
            <a:ext cx="5503333" cy="4487333"/>
          </a:xfrm>
          <a:custGeom>
            <a:avLst/>
            <a:gdLst/>
            <a:ahLst/>
            <a:cxnLst/>
            <a:rect l="l" t="t" r="r" b="b"/>
            <a:pathLst>
              <a:path w="4953000" h="4038600">
                <a:moveTo>
                  <a:pt x="0" y="0"/>
                </a:moveTo>
                <a:lnTo>
                  <a:pt x="4953000" y="0"/>
                </a:lnTo>
                <a:lnTo>
                  <a:pt x="4953000" y="4038600"/>
                </a:lnTo>
                <a:lnTo>
                  <a:pt x="0" y="4038600"/>
                </a:lnTo>
                <a:lnTo>
                  <a:pt x="0" y="0"/>
                </a:lnTo>
                <a:close/>
              </a:path>
            </a:pathLst>
          </a:custGeom>
          <a:ln w="25908">
            <a:solidFill>
              <a:srgbClr val="FEFFFF"/>
            </a:solidFill>
          </a:ln>
        </p:spPr>
        <p:txBody>
          <a:bodyPr wrap="square" lIns="0" tIns="0" rIns="0" bIns="0" rtlCol="0">
            <a:noAutofit/>
          </a:bodyPr>
          <a:lstStyle/>
          <a:p>
            <a:endParaRPr/>
          </a:p>
        </p:txBody>
      </p:sp>
      <p:sp>
        <p:nvSpPr>
          <p:cNvPr id="39" name="object 39"/>
          <p:cNvSpPr/>
          <p:nvPr/>
        </p:nvSpPr>
        <p:spPr>
          <a:xfrm>
            <a:off x="7203438" y="1016000"/>
            <a:ext cx="2700867" cy="5931744"/>
          </a:xfrm>
          <a:prstGeom prst="rect">
            <a:avLst/>
          </a:prstGeom>
          <a:blipFill>
            <a:blip r:embed="rId2" cstate="print"/>
            <a:stretch>
              <a:fillRect/>
            </a:stretch>
          </a:blipFill>
        </p:spPr>
        <p:txBody>
          <a:bodyPr wrap="square" lIns="0" tIns="0" rIns="0" bIns="0" rtlCol="0">
            <a:noAutofit/>
          </a:bodyPr>
          <a:lstStyle/>
          <a:p>
            <a:endParaRPr/>
          </a:p>
        </p:txBody>
      </p:sp>
      <p:sp>
        <p:nvSpPr>
          <p:cNvPr id="40" name="object 40"/>
          <p:cNvSpPr/>
          <p:nvPr/>
        </p:nvSpPr>
        <p:spPr>
          <a:xfrm>
            <a:off x="7281333" y="1051278"/>
            <a:ext cx="2540000" cy="5770880"/>
          </a:xfrm>
          <a:prstGeom prst="rect">
            <a:avLst/>
          </a:prstGeom>
          <a:blipFill>
            <a:blip r:embed="rId3" cstate="print"/>
            <a:stretch>
              <a:fillRect/>
            </a:stretch>
          </a:blipFill>
        </p:spPr>
        <p:txBody>
          <a:bodyPr wrap="square" lIns="0" tIns="0" rIns="0" bIns="0" rtlCol="0">
            <a:noAutofit/>
          </a:bodyPr>
          <a:lstStyle/>
          <a:p>
            <a:endParaRPr/>
          </a:p>
        </p:txBody>
      </p:sp>
      <p:sp>
        <p:nvSpPr>
          <p:cNvPr id="41" name="object 41"/>
          <p:cNvSpPr/>
          <p:nvPr/>
        </p:nvSpPr>
        <p:spPr>
          <a:xfrm>
            <a:off x="7281333" y="1045986"/>
            <a:ext cx="0" cy="5782028"/>
          </a:xfrm>
          <a:custGeom>
            <a:avLst/>
            <a:gdLst/>
            <a:ahLst/>
            <a:cxnLst/>
            <a:rect l="l" t="t" r="r" b="b"/>
            <a:pathLst>
              <a:path h="5203825">
                <a:moveTo>
                  <a:pt x="0" y="0"/>
                </a:moveTo>
                <a:lnTo>
                  <a:pt x="0" y="5203825"/>
                </a:lnTo>
              </a:path>
            </a:pathLst>
          </a:custGeom>
          <a:ln w="9525">
            <a:solidFill>
              <a:srgbClr val="EFCDC0"/>
            </a:solidFill>
          </a:ln>
        </p:spPr>
        <p:txBody>
          <a:bodyPr wrap="square" lIns="0" tIns="0" rIns="0" bIns="0" rtlCol="0">
            <a:noAutofit/>
          </a:bodyPr>
          <a:lstStyle/>
          <a:p>
            <a:endParaRPr/>
          </a:p>
        </p:txBody>
      </p:sp>
      <p:sp>
        <p:nvSpPr>
          <p:cNvPr id="42" name="object 42"/>
          <p:cNvSpPr/>
          <p:nvPr/>
        </p:nvSpPr>
        <p:spPr>
          <a:xfrm>
            <a:off x="9821333" y="1045986"/>
            <a:ext cx="0" cy="5782028"/>
          </a:xfrm>
          <a:custGeom>
            <a:avLst/>
            <a:gdLst/>
            <a:ahLst/>
            <a:cxnLst/>
            <a:rect l="l" t="t" r="r" b="b"/>
            <a:pathLst>
              <a:path h="5203825">
                <a:moveTo>
                  <a:pt x="0" y="0"/>
                </a:moveTo>
                <a:lnTo>
                  <a:pt x="0" y="5203825"/>
                </a:lnTo>
              </a:path>
            </a:pathLst>
          </a:custGeom>
          <a:ln w="9525">
            <a:solidFill>
              <a:srgbClr val="EFCDC0"/>
            </a:solidFill>
          </a:ln>
        </p:spPr>
        <p:txBody>
          <a:bodyPr wrap="square" lIns="0" tIns="0" rIns="0" bIns="0" rtlCol="0">
            <a:noAutofit/>
          </a:bodyPr>
          <a:lstStyle/>
          <a:p>
            <a:endParaRPr/>
          </a:p>
        </p:txBody>
      </p:sp>
      <p:sp>
        <p:nvSpPr>
          <p:cNvPr id="43" name="object 43"/>
          <p:cNvSpPr/>
          <p:nvPr/>
        </p:nvSpPr>
        <p:spPr>
          <a:xfrm>
            <a:off x="7276043" y="1051278"/>
            <a:ext cx="2550583" cy="0"/>
          </a:xfrm>
          <a:custGeom>
            <a:avLst/>
            <a:gdLst/>
            <a:ahLst/>
            <a:cxnLst/>
            <a:rect l="l" t="t" r="r" b="b"/>
            <a:pathLst>
              <a:path w="2295525">
                <a:moveTo>
                  <a:pt x="0" y="0"/>
                </a:moveTo>
                <a:lnTo>
                  <a:pt x="2295525" y="0"/>
                </a:lnTo>
              </a:path>
            </a:pathLst>
          </a:custGeom>
          <a:ln w="9525">
            <a:solidFill>
              <a:srgbClr val="EFCDC0"/>
            </a:solidFill>
          </a:ln>
        </p:spPr>
        <p:txBody>
          <a:bodyPr wrap="square" lIns="0" tIns="0" rIns="0" bIns="0" rtlCol="0">
            <a:noAutofit/>
          </a:bodyPr>
          <a:lstStyle/>
          <a:p>
            <a:endParaRPr/>
          </a:p>
        </p:txBody>
      </p:sp>
      <p:sp>
        <p:nvSpPr>
          <p:cNvPr id="44" name="object 44"/>
          <p:cNvSpPr/>
          <p:nvPr/>
        </p:nvSpPr>
        <p:spPr>
          <a:xfrm>
            <a:off x="7276043" y="6822722"/>
            <a:ext cx="2550583" cy="0"/>
          </a:xfrm>
          <a:custGeom>
            <a:avLst/>
            <a:gdLst/>
            <a:ahLst/>
            <a:cxnLst/>
            <a:rect l="l" t="t" r="r" b="b"/>
            <a:pathLst>
              <a:path w="2295525">
                <a:moveTo>
                  <a:pt x="0" y="0"/>
                </a:moveTo>
                <a:lnTo>
                  <a:pt x="2295525" y="0"/>
                </a:lnTo>
              </a:path>
            </a:pathLst>
          </a:custGeom>
          <a:ln w="9525">
            <a:solidFill>
              <a:srgbClr val="EFCDC0"/>
            </a:solidFill>
          </a:ln>
        </p:spPr>
        <p:txBody>
          <a:bodyPr wrap="square" lIns="0" tIns="0" rIns="0" bIns="0" rtlCol="0">
            <a:noAutofit/>
          </a:bodyPr>
          <a:lstStyle/>
          <a:p>
            <a:endParaRPr/>
          </a:p>
        </p:txBody>
      </p:sp>
      <p:sp>
        <p:nvSpPr>
          <p:cNvPr id="45" name="object 45"/>
          <p:cNvSpPr/>
          <p:nvPr/>
        </p:nvSpPr>
        <p:spPr>
          <a:xfrm>
            <a:off x="164253" y="1559560"/>
            <a:ext cx="5726852" cy="4822612"/>
          </a:xfrm>
          <a:prstGeom prst="rect">
            <a:avLst/>
          </a:prstGeom>
          <a:blipFill>
            <a:blip r:embed="rId4" cstate="print"/>
            <a:stretch>
              <a:fillRect/>
            </a:stretch>
          </a:blipFill>
        </p:spPr>
        <p:txBody>
          <a:bodyPr wrap="square" lIns="0" tIns="0" rIns="0" bIns="0" rtlCol="0">
            <a:noAutofit/>
          </a:bodyPr>
          <a:lstStyle/>
          <a:p>
            <a:endParaRPr/>
          </a:p>
        </p:txBody>
      </p:sp>
      <p:sp>
        <p:nvSpPr>
          <p:cNvPr id="46" name="object 46"/>
          <p:cNvSpPr/>
          <p:nvPr/>
        </p:nvSpPr>
        <p:spPr>
          <a:xfrm>
            <a:off x="8298179" y="3592407"/>
            <a:ext cx="508000" cy="508000"/>
          </a:xfrm>
          <a:custGeom>
            <a:avLst/>
            <a:gdLst/>
            <a:ahLst/>
            <a:cxnLst/>
            <a:rect l="l" t="t" r="r" b="b"/>
            <a:pathLst>
              <a:path w="457200" h="457200">
                <a:moveTo>
                  <a:pt x="228600" y="457199"/>
                </a:moveTo>
                <a:lnTo>
                  <a:pt x="457200" y="365759"/>
                </a:lnTo>
                <a:lnTo>
                  <a:pt x="342900" y="365759"/>
                </a:lnTo>
                <a:lnTo>
                  <a:pt x="342900" y="91439"/>
                </a:lnTo>
                <a:lnTo>
                  <a:pt x="457200" y="91439"/>
                </a:lnTo>
                <a:lnTo>
                  <a:pt x="228600" y="0"/>
                </a:lnTo>
                <a:lnTo>
                  <a:pt x="0" y="91439"/>
                </a:lnTo>
                <a:lnTo>
                  <a:pt x="114300" y="91439"/>
                </a:lnTo>
                <a:lnTo>
                  <a:pt x="114300" y="365759"/>
                </a:lnTo>
                <a:lnTo>
                  <a:pt x="0" y="365759"/>
                </a:lnTo>
                <a:lnTo>
                  <a:pt x="228600" y="457199"/>
                </a:lnTo>
                <a:close/>
              </a:path>
            </a:pathLst>
          </a:custGeom>
          <a:solidFill>
            <a:srgbClr val="FFC000"/>
          </a:solidFill>
        </p:spPr>
        <p:txBody>
          <a:bodyPr wrap="square" lIns="0" tIns="0" rIns="0" bIns="0" rtlCol="0">
            <a:noAutofit/>
          </a:bodyPr>
          <a:lstStyle/>
          <a:p>
            <a:endParaRPr/>
          </a:p>
        </p:txBody>
      </p:sp>
      <p:sp>
        <p:nvSpPr>
          <p:cNvPr id="47" name="object 47"/>
          <p:cNvSpPr/>
          <p:nvPr/>
        </p:nvSpPr>
        <p:spPr>
          <a:xfrm>
            <a:off x="8298179" y="3592407"/>
            <a:ext cx="508000" cy="508000"/>
          </a:xfrm>
          <a:custGeom>
            <a:avLst/>
            <a:gdLst/>
            <a:ahLst/>
            <a:cxnLst/>
            <a:rect l="l" t="t" r="r" b="b"/>
            <a:pathLst>
              <a:path w="457200" h="457200">
                <a:moveTo>
                  <a:pt x="0" y="91439"/>
                </a:moveTo>
                <a:lnTo>
                  <a:pt x="228600" y="0"/>
                </a:lnTo>
                <a:lnTo>
                  <a:pt x="457200" y="91439"/>
                </a:lnTo>
                <a:lnTo>
                  <a:pt x="342900" y="91439"/>
                </a:lnTo>
                <a:lnTo>
                  <a:pt x="342900" y="365759"/>
                </a:lnTo>
                <a:lnTo>
                  <a:pt x="457200" y="365759"/>
                </a:lnTo>
                <a:lnTo>
                  <a:pt x="228600" y="457199"/>
                </a:lnTo>
                <a:lnTo>
                  <a:pt x="0" y="365759"/>
                </a:lnTo>
                <a:lnTo>
                  <a:pt x="114300" y="365759"/>
                </a:lnTo>
                <a:lnTo>
                  <a:pt x="114300" y="91439"/>
                </a:lnTo>
                <a:lnTo>
                  <a:pt x="0" y="91439"/>
                </a:lnTo>
                <a:close/>
              </a:path>
            </a:pathLst>
          </a:custGeom>
          <a:ln w="25908">
            <a:solidFill>
              <a:srgbClr val="FEFFFF"/>
            </a:solidFill>
          </a:ln>
        </p:spPr>
        <p:txBody>
          <a:bodyPr wrap="square" lIns="0" tIns="0" rIns="0" bIns="0" rtlCol="0">
            <a:noAutofit/>
          </a:bodyPr>
          <a:lstStyle/>
          <a:p>
            <a:endParaRPr/>
          </a:p>
        </p:txBody>
      </p:sp>
      <p:sp>
        <p:nvSpPr>
          <p:cNvPr id="48" name="object 48"/>
          <p:cNvSpPr/>
          <p:nvPr/>
        </p:nvSpPr>
        <p:spPr>
          <a:xfrm>
            <a:off x="6350847" y="6132407"/>
            <a:ext cx="3471333" cy="0"/>
          </a:xfrm>
          <a:custGeom>
            <a:avLst/>
            <a:gdLst/>
            <a:ahLst/>
            <a:cxnLst/>
            <a:rect l="l" t="t" r="r" b="b"/>
            <a:pathLst>
              <a:path w="3124199">
                <a:moveTo>
                  <a:pt x="0" y="0"/>
                </a:moveTo>
                <a:lnTo>
                  <a:pt x="3124200" y="0"/>
                </a:lnTo>
              </a:path>
            </a:pathLst>
          </a:custGeom>
          <a:ln w="25908">
            <a:solidFill>
              <a:srgbClr val="FEFFFF"/>
            </a:solidFill>
          </a:ln>
        </p:spPr>
        <p:txBody>
          <a:bodyPr wrap="square" lIns="0" tIns="0" rIns="0" bIns="0" rtlCol="0">
            <a:noAutofit/>
          </a:bodyPr>
          <a:lstStyle/>
          <a:p>
            <a:endParaRPr/>
          </a:p>
        </p:txBody>
      </p:sp>
      <p:sp>
        <p:nvSpPr>
          <p:cNvPr id="49" name="object 49"/>
          <p:cNvSpPr/>
          <p:nvPr/>
        </p:nvSpPr>
        <p:spPr>
          <a:xfrm>
            <a:off x="6350847" y="5455073"/>
            <a:ext cx="3471333" cy="0"/>
          </a:xfrm>
          <a:custGeom>
            <a:avLst/>
            <a:gdLst/>
            <a:ahLst/>
            <a:cxnLst/>
            <a:rect l="l" t="t" r="r" b="b"/>
            <a:pathLst>
              <a:path w="3124199">
                <a:moveTo>
                  <a:pt x="0" y="0"/>
                </a:moveTo>
                <a:lnTo>
                  <a:pt x="3124200" y="0"/>
                </a:lnTo>
              </a:path>
            </a:pathLst>
          </a:custGeom>
          <a:ln w="25908">
            <a:solidFill>
              <a:srgbClr val="FEFFFF"/>
            </a:solidFill>
          </a:ln>
        </p:spPr>
        <p:txBody>
          <a:bodyPr wrap="square" lIns="0" tIns="0" rIns="0" bIns="0" rtlCol="0">
            <a:noAutofit/>
          </a:bodyPr>
          <a:lstStyle/>
          <a:p>
            <a:endParaRPr/>
          </a:p>
        </p:txBody>
      </p:sp>
      <p:sp>
        <p:nvSpPr>
          <p:cNvPr id="50" name="object 50"/>
          <p:cNvSpPr/>
          <p:nvPr/>
        </p:nvSpPr>
        <p:spPr>
          <a:xfrm>
            <a:off x="6350847" y="4777740"/>
            <a:ext cx="3471333" cy="0"/>
          </a:xfrm>
          <a:custGeom>
            <a:avLst/>
            <a:gdLst/>
            <a:ahLst/>
            <a:cxnLst/>
            <a:rect l="l" t="t" r="r" b="b"/>
            <a:pathLst>
              <a:path w="3124199">
                <a:moveTo>
                  <a:pt x="0" y="0"/>
                </a:moveTo>
                <a:lnTo>
                  <a:pt x="3124200" y="0"/>
                </a:lnTo>
              </a:path>
            </a:pathLst>
          </a:custGeom>
          <a:ln w="25908">
            <a:solidFill>
              <a:srgbClr val="FEFFFF"/>
            </a:solidFill>
          </a:ln>
        </p:spPr>
        <p:txBody>
          <a:bodyPr wrap="square" lIns="0" tIns="0" rIns="0" bIns="0" rtlCol="0">
            <a:noAutofit/>
          </a:bodyPr>
          <a:lstStyle/>
          <a:p>
            <a:endParaRPr/>
          </a:p>
        </p:txBody>
      </p:sp>
      <p:sp>
        <p:nvSpPr>
          <p:cNvPr id="51" name="object 51"/>
          <p:cNvSpPr/>
          <p:nvPr/>
        </p:nvSpPr>
        <p:spPr>
          <a:xfrm>
            <a:off x="6350847" y="4185073"/>
            <a:ext cx="3471333" cy="0"/>
          </a:xfrm>
          <a:custGeom>
            <a:avLst/>
            <a:gdLst/>
            <a:ahLst/>
            <a:cxnLst/>
            <a:rect l="l" t="t" r="r" b="b"/>
            <a:pathLst>
              <a:path w="3124199">
                <a:moveTo>
                  <a:pt x="0" y="0"/>
                </a:moveTo>
                <a:lnTo>
                  <a:pt x="3124200" y="0"/>
                </a:lnTo>
              </a:path>
            </a:pathLst>
          </a:custGeom>
          <a:ln w="25908">
            <a:solidFill>
              <a:srgbClr val="FEFFFF"/>
            </a:solidFill>
          </a:ln>
        </p:spPr>
        <p:txBody>
          <a:bodyPr wrap="square" lIns="0" tIns="0" rIns="0" bIns="0" rtlCol="0">
            <a:noAutofit/>
          </a:bodyPr>
          <a:lstStyle/>
          <a:p>
            <a:endParaRPr/>
          </a:p>
        </p:txBody>
      </p:sp>
      <p:sp>
        <p:nvSpPr>
          <p:cNvPr id="52" name="object 52"/>
          <p:cNvSpPr/>
          <p:nvPr/>
        </p:nvSpPr>
        <p:spPr>
          <a:xfrm>
            <a:off x="6350847" y="3507740"/>
            <a:ext cx="3471333" cy="0"/>
          </a:xfrm>
          <a:custGeom>
            <a:avLst/>
            <a:gdLst/>
            <a:ahLst/>
            <a:cxnLst/>
            <a:rect l="l" t="t" r="r" b="b"/>
            <a:pathLst>
              <a:path w="3124199">
                <a:moveTo>
                  <a:pt x="0" y="0"/>
                </a:moveTo>
                <a:lnTo>
                  <a:pt x="3124200" y="0"/>
                </a:lnTo>
              </a:path>
            </a:pathLst>
          </a:custGeom>
          <a:ln w="25908">
            <a:solidFill>
              <a:srgbClr val="FEFFFF"/>
            </a:solidFill>
          </a:ln>
        </p:spPr>
        <p:txBody>
          <a:bodyPr wrap="square" lIns="0" tIns="0" rIns="0" bIns="0" rtlCol="0">
            <a:noAutofit/>
          </a:bodyPr>
          <a:lstStyle/>
          <a:p>
            <a:endParaRPr/>
          </a:p>
        </p:txBody>
      </p:sp>
      <p:sp>
        <p:nvSpPr>
          <p:cNvPr id="53" name="object 53"/>
          <p:cNvSpPr/>
          <p:nvPr/>
        </p:nvSpPr>
        <p:spPr>
          <a:xfrm>
            <a:off x="6350847" y="2322406"/>
            <a:ext cx="3471333" cy="0"/>
          </a:xfrm>
          <a:custGeom>
            <a:avLst/>
            <a:gdLst/>
            <a:ahLst/>
            <a:cxnLst/>
            <a:rect l="l" t="t" r="r" b="b"/>
            <a:pathLst>
              <a:path w="3124199">
                <a:moveTo>
                  <a:pt x="0" y="0"/>
                </a:moveTo>
                <a:lnTo>
                  <a:pt x="3124200" y="0"/>
                </a:lnTo>
              </a:path>
            </a:pathLst>
          </a:custGeom>
          <a:ln w="25908">
            <a:solidFill>
              <a:srgbClr val="FEFFFF"/>
            </a:solidFill>
          </a:ln>
        </p:spPr>
        <p:txBody>
          <a:bodyPr wrap="square" lIns="0" tIns="0" rIns="0" bIns="0" rtlCol="0">
            <a:noAutofit/>
          </a:bodyPr>
          <a:lstStyle/>
          <a:p>
            <a:endParaRPr/>
          </a:p>
        </p:txBody>
      </p:sp>
      <p:sp>
        <p:nvSpPr>
          <p:cNvPr id="54" name="object 54"/>
          <p:cNvSpPr/>
          <p:nvPr/>
        </p:nvSpPr>
        <p:spPr>
          <a:xfrm>
            <a:off x="6350847" y="1645072"/>
            <a:ext cx="3471333" cy="0"/>
          </a:xfrm>
          <a:custGeom>
            <a:avLst/>
            <a:gdLst/>
            <a:ahLst/>
            <a:cxnLst/>
            <a:rect l="l" t="t" r="r" b="b"/>
            <a:pathLst>
              <a:path w="3124199">
                <a:moveTo>
                  <a:pt x="0" y="0"/>
                </a:moveTo>
                <a:lnTo>
                  <a:pt x="3124200" y="0"/>
                </a:lnTo>
              </a:path>
            </a:pathLst>
          </a:custGeom>
          <a:ln w="25908">
            <a:solidFill>
              <a:srgbClr val="FEFFFF"/>
            </a:solidFill>
          </a:ln>
        </p:spPr>
        <p:txBody>
          <a:bodyPr wrap="square" lIns="0" tIns="0" rIns="0" bIns="0" rtlCol="0">
            <a:noAutofit/>
          </a:bodyPr>
          <a:lstStyle/>
          <a:p>
            <a:endParaRPr/>
          </a:p>
        </p:txBody>
      </p:sp>
      <p:sp>
        <p:nvSpPr>
          <p:cNvPr id="55" name="object 55"/>
          <p:cNvSpPr/>
          <p:nvPr/>
        </p:nvSpPr>
        <p:spPr>
          <a:xfrm>
            <a:off x="6350847" y="2915073"/>
            <a:ext cx="3471333" cy="0"/>
          </a:xfrm>
          <a:custGeom>
            <a:avLst/>
            <a:gdLst/>
            <a:ahLst/>
            <a:cxnLst/>
            <a:rect l="l" t="t" r="r" b="b"/>
            <a:pathLst>
              <a:path w="3124199">
                <a:moveTo>
                  <a:pt x="0" y="0"/>
                </a:moveTo>
                <a:lnTo>
                  <a:pt x="3124200" y="0"/>
                </a:lnTo>
              </a:path>
            </a:pathLst>
          </a:custGeom>
          <a:ln w="25908">
            <a:solidFill>
              <a:srgbClr val="FEFFFF"/>
            </a:solidFill>
          </a:ln>
        </p:spPr>
        <p:txBody>
          <a:bodyPr wrap="square" lIns="0" tIns="0" rIns="0" bIns="0" rtlCol="0">
            <a:noAutofit/>
          </a:bodyPr>
          <a:lstStyle/>
          <a:p>
            <a:endParaRPr/>
          </a:p>
        </p:txBody>
      </p:sp>
      <p:sp>
        <p:nvSpPr>
          <p:cNvPr id="56" name="object 56"/>
          <p:cNvSpPr/>
          <p:nvPr/>
        </p:nvSpPr>
        <p:spPr>
          <a:xfrm>
            <a:off x="8298179" y="2374900"/>
            <a:ext cx="508000" cy="508000"/>
          </a:xfrm>
          <a:custGeom>
            <a:avLst/>
            <a:gdLst/>
            <a:ahLst/>
            <a:cxnLst/>
            <a:rect l="l" t="t" r="r" b="b"/>
            <a:pathLst>
              <a:path w="457200" h="457200">
                <a:moveTo>
                  <a:pt x="228600" y="457199"/>
                </a:moveTo>
                <a:lnTo>
                  <a:pt x="457200" y="365759"/>
                </a:lnTo>
                <a:lnTo>
                  <a:pt x="342900" y="365759"/>
                </a:lnTo>
                <a:lnTo>
                  <a:pt x="342900" y="91439"/>
                </a:lnTo>
                <a:lnTo>
                  <a:pt x="457200" y="91439"/>
                </a:lnTo>
                <a:lnTo>
                  <a:pt x="228600" y="0"/>
                </a:lnTo>
                <a:lnTo>
                  <a:pt x="0" y="91439"/>
                </a:lnTo>
                <a:lnTo>
                  <a:pt x="114300" y="91439"/>
                </a:lnTo>
                <a:lnTo>
                  <a:pt x="114300" y="365759"/>
                </a:lnTo>
                <a:lnTo>
                  <a:pt x="0" y="365759"/>
                </a:lnTo>
                <a:lnTo>
                  <a:pt x="228600" y="457199"/>
                </a:lnTo>
                <a:close/>
              </a:path>
            </a:pathLst>
          </a:custGeom>
          <a:solidFill>
            <a:srgbClr val="FFC000"/>
          </a:solidFill>
        </p:spPr>
        <p:txBody>
          <a:bodyPr wrap="square" lIns="0" tIns="0" rIns="0" bIns="0" rtlCol="0">
            <a:noAutofit/>
          </a:bodyPr>
          <a:lstStyle/>
          <a:p>
            <a:endParaRPr/>
          </a:p>
        </p:txBody>
      </p:sp>
      <p:sp>
        <p:nvSpPr>
          <p:cNvPr id="57" name="object 57"/>
          <p:cNvSpPr/>
          <p:nvPr/>
        </p:nvSpPr>
        <p:spPr>
          <a:xfrm>
            <a:off x="8298179" y="2374900"/>
            <a:ext cx="508000" cy="508000"/>
          </a:xfrm>
          <a:custGeom>
            <a:avLst/>
            <a:gdLst/>
            <a:ahLst/>
            <a:cxnLst/>
            <a:rect l="l" t="t" r="r" b="b"/>
            <a:pathLst>
              <a:path w="457200" h="457200">
                <a:moveTo>
                  <a:pt x="0" y="91439"/>
                </a:moveTo>
                <a:lnTo>
                  <a:pt x="228600" y="0"/>
                </a:lnTo>
                <a:lnTo>
                  <a:pt x="457200" y="91439"/>
                </a:lnTo>
                <a:lnTo>
                  <a:pt x="342900" y="91439"/>
                </a:lnTo>
                <a:lnTo>
                  <a:pt x="342900" y="365759"/>
                </a:lnTo>
                <a:lnTo>
                  <a:pt x="457200" y="365759"/>
                </a:lnTo>
                <a:lnTo>
                  <a:pt x="228600" y="457199"/>
                </a:lnTo>
                <a:lnTo>
                  <a:pt x="0" y="365759"/>
                </a:lnTo>
                <a:lnTo>
                  <a:pt x="114300" y="365759"/>
                </a:lnTo>
                <a:lnTo>
                  <a:pt x="114300" y="91439"/>
                </a:lnTo>
                <a:lnTo>
                  <a:pt x="0" y="91439"/>
                </a:lnTo>
                <a:close/>
              </a:path>
            </a:pathLst>
          </a:custGeom>
          <a:ln w="25908">
            <a:solidFill>
              <a:srgbClr val="FEFFFF"/>
            </a:solidFill>
          </a:ln>
        </p:spPr>
        <p:txBody>
          <a:bodyPr wrap="square" lIns="0" tIns="0" rIns="0" bIns="0" rtlCol="0">
            <a:noAutofit/>
          </a:bodyPr>
          <a:lstStyle/>
          <a:p>
            <a:endParaRPr/>
          </a:p>
        </p:txBody>
      </p:sp>
      <p:sp>
        <p:nvSpPr>
          <p:cNvPr id="58" name="object 58"/>
          <p:cNvSpPr/>
          <p:nvPr/>
        </p:nvSpPr>
        <p:spPr>
          <a:xfrm>
            <a:off x="414866" y="323426"/>
            <a:ext cx="3583092" cy="636692"/>
          </a:xfrm>
          <a:prstGeom prst="rect">
            <a:avLst/>
          </a:prstGeom>
          <a:blipFill>
            <a:blip r:embed="rId5" cstate="print"/>
            <a:stretch>
              <a:fillRect/>
            </a:stretch>
          </a:blipFill>
        </p:spPr>
        <p:txBody>
          <a:bodyPr wrap="square" lIns="0" tIns="0" rIns="0" bIns="0" rtlCol="0">
            <a:noAutofit/>
          </a:bodyPr>
          <a:lstStyle/>
          <a:p>
            <a:endParaRPr/>
          </a:p>
        </p:txBody>
      </p:sp>
      <p:sp>
        <p:nvSpPr>
          <p:cNvPr id="59" name="object 59"/>
          <p:cNvSpPr/>
          <p:nvPr/>
        </p:nvSpPr>
        <p:spPr>
          <a:xfrm>
            <a:off x="437881" y="346315"/>
            <a:ext cx="3495053" cy="548343"/>
          </a:xfrm>
          <a:prstGeom prst="rect">
            <a:avLst/>
          </a:prstGeom>
          <a:blipFill>
            <a:blip r:embed="rId6" cstate="print"/>
            <a:stretch>
              <a:fillRect/>
            </a:stretch>
          </a:blipFill>
        </p:spPr>
        <p:txBody>
          <a:bodyPr wrap="square" lIns="0" tIns="0" rIns="0" bIns="0" rtlCol="0">
            <a:noAutofit/>
          </a:bodyPr>
          <a:lstStyle/>
          <a:p>
            <a:endParaRPr/>
          </a:p>
        </p:txBody>
      </p:sp>
      <p:sp>
        <p:nvSpPr>
          <p:cNvPr id="34" name="object 34"/>
          <p:cNvSpPr txBox="1"/>
          <p:nvPr/>
        </p:nvSpPr>
        <p:spPr>
          <a:xfrm>
            <a:off x="7729598" y="691272"/>
            <a:ext cx="841233" cy="311009"/>
          </a:xfrm>
          <a:prstGeom prst="rect">
            <a:avLst/>
          </a:prstGeom>
        </p:spPr>
        <p:txBody>
          <a:bodyPr wrap="square" lIns="0" tIns="0" rIns="0" bIns="0" rtlCol="0">
            <a:noAutofit/>
          </a:bodyPr>
          <a:lstStyle/>
          <a:p>
            <a:pPr marL="14111">
              <a:lnSpc>
                <a:spcPts val="2389"/>
              </a:lnSpc>
              <a:spcBef>
                <a:spcPts val="119"/>
              </a:spcBef>
            </a:pPr>
            <a:r>
              <a:rPr sz="2200" spc="-4" dirty="0" smtClean="0"/>
              <a:t>x</a:t>
            </a:r>
            <a:r>
              <a:rPr sz="2200" dirty="0" smtClean="0"/>
              <a:t>2231</a:t>
            </a:r>
            <a:endParaRPr sz="2200"/>
          </a:p>
        </p:txBody>
      </p:sp>
      <p:sp>
        <p:nvSpPr>
          <p:cNvPr id="33" name="object 33"/>
          <p:cNvSpPr txBox="1"/>
          <p:nvPr/>
        </p:nvSpPr>
        <p:spPr>
          <a:xfrm>
            <a:off x="8576404" y="691272"/>
            <a:ext cx="890014" cy="311009"/>
          </a:xfrm>
          <a:prstGeom prst="rect">
            <a:avLst/>
          </a:prstGeom>
        </p:spPr>
        <p:txBody>
          <a:bodyPr wrap="square" lIns="0" tIns="0" rIns="0" bIns="0" rtlCol="0">
            <a:noAutofit/>
          </a:bodyPr>
          <a:lstStyle/>
          <a:p>
            <a:pPr marL="14111">
              <a:lnSpc>
                <a:spcPts val="2389"/>
              </a:lnSpc>
              <a:spcBef>
                <a:spcPts val="119"/>
              </a:spcBef>
            </a:pPr>
            <a:r>
              <a:rPr sz="2200" spc="4" dirty="0" smtClean="0"/>
              <a:t>s</a:t>
            </a:r>
            <a:r>
              <a:rPr sz="2200" dirty="0" smtClean="0"/>
              <a:t>ho</a:t>
            </a:r>
            <a:r>
              <a:rPr sz="2200" spc="4" dirty="0" smtClean="0"/>
              <a:t>w</a:t>
            </a:r>
            <a:r>
              <a:rPr sz="2200" dirty="0" smtClean="0"/>
              <a:t>n</a:t>
            </a:r>
            <a:endParaRPr sz="2200"/>
          </a:p>
        </p:txBody>
      </p:sp>
      <p:sp>
        <p:nvSpPr>
          <p:cNvPr id="32" name="object 32"/>
          <p:cNvSpPr txBox="1"/>
          <p:nvPr/>
        </p:nvSpPr>
        <p:spPr>
          <a:xfrm>
            <a:off x="6173140" y="1065115"/>
            <a:ext cx="227869" cy="581918"/>
          </a:xfrm>
          <a:prstGeom prst="rect">
            <a:avLst/>
          </a:prstGeom>
        </p:spPr>
        <p:txBody>
          <a:bodyPr wrap="square" lIns="0" tIns="0" rIns="0" bIns="0" rtlCol="0">
            <a:noAutofit/>
          </a:bodyPr>
          <a:lstStyle/>
          <a:p>
            <a:pPr marL="14111">
              <a:lnSpc>
                <a:spcPts val="2317"/>
              </a:lnSpc>
              <a:spcBef>
                <a:spcPts val="116"/>
              </a:spcBef>
            </a:pPr>
            <a:r>
              <a:rPr sz="3300" b="1" baseline="-1449" dirty="0" smtClean="0"/>
              <a:t>0</a:t>
            </a:r>
            <a:endParaRPr sz="2200"/>
          </a:p>
          <a:p>
            <a:pPr marL="14111">
              <a:lnSpc>
                <a:spcPts val="2206"/>
              </a:lnSpc>
            </a:pPr>
            <a:r>
              <a:rPr sz="3300" b="1" baseline="1449" dirty="0" smtClean="0"/>
              <a:t>0</a:t>
            </a:r>
            <a:endParaRPr sz="2200"/>
          </a:p>
        </p:txBody>
      </p:sp>
      <p:sp>
        <p:nvSpPr>
          <p:cNvPr id="31" name="object 31"/>
          <p:cNvSpPr txBox="1"/>
          <p:nvPr/>
        </p:nvSpPr>
        <p:spPr>
          <a:xfrm>
            <a:off x="6298414" y="1689509"/>
            <a:ext cx="966649" cy="311009"/>
          </a:xfrm>
          <a:prstGeom prst="rect">
            <a:avLst/>
          </a:prstGeom>
        </p:spPr>
        <p:txBody>
          <a:bodyPr wrap="square" lIns="0" tIns="0" rIns="0" bIns="0" rtlCol="0">
            <a:noAutofit/>
          </a:bodyPr>
          <a:lstStyle/>
          <a:p>
            <a:pPr marL="14111">
              <a:lnSpc>
                <a:spcPts val="2389"/>
              </a:lnSpc>
              <a:spcBef>
                <a:spcPts val="119"/>
              </a:spcBef>
            </a:pPr>
            <a:r>
              <a:rPr sz="2200" b="1" dirty="0" smtClean="0"/>
              <a:t>FF</a:t>
            </a:r>
            <a:r>
              <a:rPr sz="2200" b="1" spc="4" dirty="0" smtClean="0"/>
              <a:t>D</a:t>
            </a:r>
            <a:r>
              <a:rPr sz="2200" b="1" dirty="0" smtClean="0"/>
              <a:t>Fh</a:t>
            </a:r>
            <a:endParaRPr sz="2200"/>
          </a:p>
        </p:txBody>
      </p:sp>
      <p:sp>
        <p:nvSpPr>
          <p:cNvPr id="30" name="object 30"/>
          <p:cNvSpPr txBox="1"/>
          <p:nvPr/>
        </p:nvSpPr>
        <p:spPr>
          <a:xfrm>
            <a:off x="6218952" y="1960419"/>
            <a:ext cx="1046480" cy="311009"/>
          </a:xfrm>
          <a:prstGeom prst="rect">
            <a:avLst/>
          </a:prstGeom>
        </p:spPr>
        <p:txBody>
          <a:bodyPr wrap="square" lIns="0" tIns="0" rIns="0" bIns="0" rtlCol="0">
            <a:noAutofit/>
          </a:bodyPr>
          <a:lstStyle/>
          <a:p>
            <a:pPr marL="14111">
              <a:lnSpc>
                <a:spcPts val="2389"/>
              </a:lnSpc>
              <a:spcBef>
                <a:spcPts val="119"/>
              </a:spcBef>
            </a:pPr>
            <a:r>
              <a:rPr sz="2200" b="1" dirty="0" smtClean="0"/>
              <a:t>0F800h</a:t>
            </a:r>
            <a:endParaRPr sz="2200"/>
          </a:p>
        </p:txBody>
      </p:sp>
      <p:sp>
        <p:nvSpPr>
          <p:cNvPr id="29" name="object 29"/>
          <p:cNvSpPr txBox="1"/>
          <p:nvPr/>
        </p:nvSpPr>
        <p:spPr>
          <a:xfrm>
            <a:off x="956169" y="2655706"/>
            <a:ext cx="788663" cy="311009"/>
          </a:xfrm>
          <a:prstGeom prst="rect">
            <a:avLst/>
          </a:prstGeom>
        </p:spPr>
        <p:txBody>
          <a:bodyPr wrap="square" lIns="0" tIns="0" rIns="0" bIns="0" rtlCol="0">
            <a:noAutofit/>
          </a:bodyPr>
          <a:lstStyle/>
          <a:p>
            <a:pPr marL="14111">
              <a:lnSpc>
                <a:spcPts val="2389"/>
              </a:lnSpc>
              <a:spcBef>
                <a:spcPts val="119"/>
              </a:spcBef>
            </a:pPr>
            <a:r>
              <a:rPr sz="2200" b="1" spc="-32" dirty="0" smtClean="0"/>
              <a:t>W</a:t>
            </a:r>
            <a:r>
              <a:rPr sz="2200" b="1" dirty="0" smtClean="0"/>
              <a:t>ord</a:t>
            </a:r>
            <a:endParaRPr sz="2200"/>
          </a:p>
        </p:txBody>
      </p:sp>
      <p:sp>
        <p:nvSpPr>
          <p:cNvPr id="28" name="object 28"/>
          <p:cNvSpPr txBox="1"/>
          <p:nvPr/>
        </p:nvSpPr>
        <p:spPr>
          <a:xfrm>
            <a:off x="6199435" y="2928073"/>
            <a:ext cx="1061411" cy="311009"/>
          </a:xfrm>
          <a:prstGeom prst="rect">
            <a:avLst/>
          </a:prstGeom>
        </p:spPr>
        <p:txBody>
          <a:bodyPr wrap="square" lIns="0" tIns="0" rIns="0" bIns="0" rtlCol="0">
            <a:noAutofit/>
          </a:bodyPr>
          <a:lstStyle/>
          <a:p>
            <a:pPr marL="14111">
              <a:lnSpc>
                <a:spcPts val="2389"/>
              </a:lnSpc>
              <a:spcBef>
                <a:spcPts val="119"/>
              </a:spcBef>
            </a:pPr>
            <a:r>
              <a:rPr sz="2200" b="1" dirty="0" smtClean="0"/>
              <a:t>010FFh</a:t>
            </a:r>
            <a:endParaRPr sz="2200"/>
          </a:p>
        </p:txBody>
      </p:sp>
      <p:sp>
        <p:nvSpPr>
          <p:cNvPr id="27" name="object 27"/>
          <p:cNvSpPr txBox="1"/>
          <p:nvPr/>
        </p:nvSpPr>
        <p:spPr>
          <a:xfrm>
            <a:off x="6229975" y="3198983"/>
            <a:ext cx="1031266" cy="311009"/>
          </a:xfrm>
          <a:prstGeom prst="rect">
            <a:avLst/>
          </a:prstGeom>
        </p:spPr>
        <p:txBody>
          <a:bodyPr wrap="square" lIns="0" tIns="0" rIns="0" bIns="0" rtlCol="0">
            <a:noAutofit/>
          </a:bodyPr>
          <a:lstStyle/>
          <a:p>
            <a:pPr marL="14111">
              <a:lnSpc>
                <a:spcPts val="2389"/>
              </a:lnSpc>
              <a:spcBef>
                <a:spcPts val="119"/>
              </a:spcBef>
            </a:pPr>
            <a:r>
              <a:rPr sz="2200" b="1" dirty="0" smtClean="0"/>
              <a:t>01000h</a:t>
            </a:r>
            <a:endParaRPr sz="2200"/>
          </a:p>
        </p:txBody>
      </p:sp>
      <p:sp>
        <p:nvSpPr>
          <p:cNvPr id="26" name="object 26"/>
          <p:cNvSpPr txBox="1"/>
          <p:nvPr/>
        </p:nvSpPr>
        <p:spPr>
          <a:xfrm>
            <a:off x="956169" y="3739439"/>
            <a:ext cx="4392667" cy="311008"/>
          </a:xfrm>
          <a:prstGeom prst="rect">
            <a:avLst/>
          </a:prstGeom>
        </p:spPr>
        <p:txBody>
          <a:bodyPr wrap="square" lIns="0" tIns="0" rIns="0" bIns="0" rtlCol="0">
            <a:noAutofit/>
          </a:bodyPr>
          <a:lstStyle/>
          <a:p>
            <a:pPr marL="14111">
              <a:lnSpc>
                <a:spcPts val="2389"/>
              </a:lnSpc>
              <a:spcBef>
                <a:spcPts val="119"/>
              </a:spcBef>
            </a:pPr>
            <a:r>
              <a:rPr sz="2200" b="1" spc="4" dirty="0" smtClean="0"/>
              <a:t>(</a:t>
            </a:r>
            <a:r>
              <a:rPr sz="2200" b="1" dirty="0" smtClean="0"/>
              <a:t>0</a:t>
            </a:r>
            <a:r>
              <a:rPr sz="2200" b="1" spc="4" dirty="0" smtClean="0"/>
              <a:t>-</a:t>
            </a:r>
            <a:r>
              <a:rPr sz="2200" b="1" dirty="0" smtClean="0"/>
              <a:t>n</a:t>
            </a:r>
            <a:r>
              <a:rPr sz="2200" b="1" spc="4" dirty="0" smtClean="0"/>
              <a:t>)</a:t>
            </a:r>
            <a:r>
              <a:rPr sz="2200" b="1" dirty="0" smtClean="0"/>
              <a:t>.</a:t>
            </a:r>
            <a:r>
              <a:rPr sz="2200" b="1" spc="-49" dirty="0" smtClean="0"/>
              <a:t> </a:t>
            </a:r>
            <a:r>
              <a:rPr sz="2200" b="1" spc="-4" dirty="0" smtClean="0"/>
              <a:t>E</a:t>
            </a:r>
            <a:r>
              <a:rPr sz="2200" b="1" dirty="0" smtClean="0"/>
              <a:t>rasab</a:t>
            </a:r>
            <a:r>
              <a:rPr sz="2200" b="1" spc="-4" dirty="0" smtClean="0"/>
              <a:t>l</a:t>
            </a:r>
            <a:r>
              <a:rPr sz="2200" b="1" dirty="0" smtClean="0"/>
              <a:t>e</a:t>
            </a:r>
            <a:r>
              <a:rPr sz="2200" b="1" spc="-10" dirty="0" smtClean="0"/>
              <a:t> </a:t>
            </a:r>
            <a:r>
              <a:rPr sz="2200" b="1" spc="-4" dirty="0" smtClean="0"/>
              <a:t>i</a:t>
            </a:r>
            <a:r>
              <a:rPr sz="2200" b="1" dirty="0" smtClean="0"/>
              <a:t>nd</a:t>
            </a:r>
            <a:r>
              <a:rPr sz="2200" b="1" spc="-4" dirty="0" smtClean="0"/>
              <a:t>i</a:t>
            </a:r>
            <a:r>
              <a:rPr sz="2200" b="1" spc="-21" dirty="0" smtClean="0"/>
              <a:t>v</a:t>
            </a:r>
            <a:r>
              <a:rPr sz="2200" b="1" spc="-4" dirty="0" smtClean="0"/>
              <a:t>i</a:t>
            </a:r>
            <a:r>
              <a:rPr sz="2200" b="1" dirty="0" smtClean="0"/>
              <a:t>dua</a:t>
            </a:r>
            <a:r>
              <a:rPr sz="2200" b="1" spc="-4" dirty="0" smtClean="0"/>
              <a:t>ll</a:t>
            </a:r>
            <a:r>
              <a:rPr sz="2200" b="1" dirty="0" smtClean="0"/>
              <a:t>y or a</a:t>
            </a:r>
            <a:r>
              <a:rPr sz="2200" b="1" spc="-4" dirty="0" smtClean="0"/>
              <a:t>l</a:t>
            </a:r>
            <a:r>
              <a:rPr sz="2200" b="1" dirty="0" smtClean="0"/>
              <a:t>l</a:t>
            </a:r>
            <a:endParaRPr sz="2200"/>
          </a:p>
        </p:txBody>
      </p:sp>
      <p:sp>
        <p:nvSpPr>
          <p:cNvPr id="25" name="object 25"/>
          <p:cNvSpPr txBox="1"/>
          <p:nvPr/>
        </p:nvSpPr>
        <p:spPr>
          <a:xfrm>
            <a:off x="956169" y="4416773"/>
            <a:ext cx="2159471" cy="311008"/>
          </a:xfrm>
          <a:prstGeom prst="rect">
            <a:avLst/>
          </a:prstGeom>
        </p:spPr>
        <p:txBody>
          <a:bodyPr wrap="square" lIns="0" tIns="0" rIns="0" bIns="0" rtlCol="0">
            <a:noAutofit/>
          </a:bodyPr>
          <a:lstStyle/>
          <a:p>
            <a:pPr marL="14111">
              <a:lnSpc>
                <a:spcPts val="2389"/>
              </a:lnSpc>
              <a:spcBef>
                <a:spcPts val="119"/>
              </a:spcBef>
            </a:pPr>
            <a:r>
              <a:rPr sz="2200" b="1" dirty="0" smtClean="0"/>
              <a:t>seg</a:t>
            </a:r>
            <a:r>
              <a:rPr sz="2200" b="1" spc="-4" dirty="0" smtClean="0"/>
              <a:t>m</a:t>
            </a:r>
            <a:r>
              <a:rPr sz="2200" b="1" dirty="0" smtClean="0"/>
              <a:t>en</a:t>
            </a:r>
            <a:r>
              <a:rPr sz="2200" b="1" spc="4" dirty="0" smtClean="0"/>
              <a:t>t</a:t>
            </a:r>
            <a:r>
              <a:rPr sz="2200" b="1" dirty="0" smtClean="0"/>
              <a:t>s</a:t>
            </a:r>
            <a:r>
              <a:rPr sz="2200" b="1" spc="-27" dirty="0" smtClean="0"/>
              <a:t> </a:t>
            </a:r>
            <a:r>
              <a:rPr sz="2200" b="1" spc="4" dirty="0" smtClean="0"/>
              <a:t>(A-D</a:t>
            </a:r>
            <a:r>
              <a:rPr sz="2200" b="1" dirty="0" smtClean="0"/>
              <a:t>)</a:t>
            </a:r>
            <a:endParaRPr sz="2200"/>
          </a:p>
        </p:txBody>
      </p:sp>
      <p:sp>
        <p:nvSpPr>
          <p:cNvPr id="24" name="object 24"/>
          <p:cNvSpPr txBox="1"/>
          <p:nvPr/>
        </p:nvSpPr>
        <p:spPr>
          <a:xfrm>
            <a:off x="1421836" y="5056496"/>
            <a:ext cx="3833802" cy="282222"/>
          </a:xfrm>
          <a:prstGeom prst="rect">
            <a:avLst/>
          </a:prstGeom>
        </p:spPr>
        <p:txBody>
          <a:bodyPr wrap="square" lIns="0" tIns="0" rIns="0" bIns="0" rtlCol="0">
            <a:noAutofit/>
          </a:bodyPr>
          <a:lstStyle/>
          <a:p>
            <a:pPr marL="14111">
              <a:lnSpc>
                <a:spcPts val="2154"/>
              </a:lnSpc>
              <a:spcBef>
                <a:spcPts val="108"/>
              </a:spcBef>
            </a:pPr>
            <a:r>
              <a:rPr sz="2000" b="1" spc="-4" dirty="0" smtClean="0"/>
              <a:t>ca</a:t>
            </a:r>
            <a:r>
              <a:rPr sz="2000" b="1" spc="4" dirty="0" smtClean="0"/>
              <a:t>lib</a:t>
            </a:r>
            <a:r>
              <a:rPr sz="2000" b="1" spc="-4" dirty="0" smtClean="0"/>
              <a:t>ra</a:t>
            </a:r>
            <a:r>
              <a:rPr sz="2000" b="1" dirty="0" smtClean="0"/>
              <a:t>t</a:t>
            </a:r>
            <a:r>
              <a:rPr sz="2000" b="1" spc="4" dirty="0" smtClean="0"/>
              <a:t>io</a:t>
            </a:r>
            <a:r>
              <a:rPr sz="2000" b="1" dirty="0" smtClean="0"/>
              <a:t>n </a:t>
            </a:r>
            <a:r>
              <a:rPr sz="2000" b="1" spc="4" dirty="0" smtClean="0"/>
              <a:t>d</a:t>
            </a:r>
            <a:r>
              <a:rPr sz="2000" b="1" spc="-4" dirty="0" smtClean="0"/>
              <a:t>a</a:t>
            </a:r>
            <a:r>
              <a:rPr sz="2000" b="1" dirty="0" smtClean="0"/>
              <a:t>ta </a:t>
            </a:r>
            <a:r>
              <a:rPr sz="2000" b="1" spc="-4" dirty="0" smtClean="0"/>
              <a:t>a</a:t>
            </a:r>
            <a:r>
              <a:rPr sz="2000" b="1" spc="4" dirty="0" smtClean="0"/>
              <a:t>n</a:t>
            </a:r>
            <a:r>
              <a:rPr sz="2000" b="1" dirty="0" smtClean="0"/>
              <a:t>d </a:t>
            </a:r>
            <a:r>
              <a:rPr sz="2000" b="1" spc="4" dirty="0" smtClean="0"/>
              <a:t>i</a:t>
            </a:r>
            <a:r>
              <a:rPr sz="2000" b="1" dirty="0" smtClean="0"/>
              <a:t>s </a:t>
            </a:r>
            <a:r>
              <a:rPr sz="2000" b="1" spc="4" dirty="0" smtClean="0"/>
              <a:t>lo</a:t>
            </a:r>
            <a:r>
              <a:rPr sz="2000" b="1" spc="-4" dirty="0" smtClean="0"/>
              <a:t>cka</a:t>
            </a:r>
            <a:r>
              <a:rPr sz="2000" b="1" spc="4" dirty="0" smtClean="0"/>
              <a:t>bl</a:t>
            </a:r>
            <a:r>
              <a:rPr sz="2000" b="1" dirty="0" smtClean="0"/>
              <a:t>e</a:t>
            </a:r>
            <a:endParaRPr sz="2000"/>
          </a:p>
        </p:txBody>
      </p:sp>
      <p:sp>
        <p:nvSpPr>
          <p:cNvPr id="23" name="object 23"/>
          <p:cNvSpPr txBox="1"/>
          <p:nvPr/>
        </p:nvSpPr>
        <p:spPr>
          <a:xfrm>
            <a:off x="956169" y="5703706"/>
            <a:ext cx="2420964" cy="311008"/>
          </a:xfrm>
          <a:prstGeom prst="rect">
            <a:avLst/>
          </a:prstGeom>
        </p:spPr>
        <p:txBody>
          <a:bodyPr wrap="square" lIns="0" tIns="0" rIns="0" bIns="0" rtlCol="0">
            <a:noAutofit/>
          </a:bodyPr>
          <a:lstStyle/>
          <a:p>
            <a:pPr marL="14111">
              <a:lnSpc>
                <a:spcPts val="2389"/>
              </a:lnSpc>
              <a:spcBef>
                <a:spcPts val="119"/>
              </a:spcBef>
            </a:pPr>
            <a:r>
              <a:rPr sz="2200" b="1" spc="-38" dirty="0" smtClean="0"/>
              <a:t>T</a:t>
            </a:r>
            <a:r>
              <a:rPr sz="2200" b="1" spc="-4" dirty="0" smtClean="0"/>
              <a:t>imi</a:t>
            </a:r>
            <a:r>
              <a:rPr sz="2200" b="1" dirty="0" smtClean="0"/>
              <a:t>ng Genera</a:t>
            </a:r>
            <a:r>
              <a:rPr sz="2200" b="1" spc="4" dirty="0" smtClean="0"/>
              <a:t>t</a:t>
            </a:r>
            <a:r>
              <a:rPr sz="2200" b="1" dirty="0" smtClean="0"/>
              <a:t>or</a:t>
            </a:r>
            <a:endParaRPr sz="2200"/>
          </a:p>
        </p:txBody>
      </p:sp>
      <p:sp>
        <p:nvSpPr>
          <p:cNvPr id="22" name="object 22"/>
          <p:cNvSpPr txBox="1"/>
          <p:nvPr/>
        </p:nvSpPr>
        <p:spPr>
          <a:xfrm>
            <a:off x="8125167" y="6378184"/>
            <a:ext cx="886693" cy="253434"/>
          </a:xfrm>
          <a:prstGeom prst="rect">
            <a:avLst/>
          </a:prstGeom>
        </p:spPr>
        <p:txBody>
          <a:bodyPr wrap="square" lIns="0" tIns="0" rIns="0" bIns="0" rtlCol="0">
            <a:noAutofit/>
          </a:bodyPr>
          <a:lstStyle/>
          <a:p>
            <a:pPr marL="14111">
              <a:lnSpc>
                <a:spcPts val="1917"/>
              </a:lnSpc>
              <a:spcBef>
                <a:spcPts val="96"/>
              </a:spcBef>
            </a:pPr>
            <a:r>
              <a:rPr sz="2700" spc="-28" baseline="3413" dirty="0" smtClean="0">
                <a:solidFill>
                  <a:srgbClr val="FEFFFF"/>
                </a:solidFill>
                <a:latin typeface="Calibri"/>
                <a:cs typeface="Calibri"/>
              </a:rPr>
              <a:t>R</a:t>
            </a:r>
            <a:r>
              <a:rPr sz="2700" baseline="3413" dirty="0" smtClean="0">
                <a:solidFill>
                  <a:srgbClr val="FEFFFF"/>
                </a:solidFill>
                <a:latin typeface="Calibri"/>
                <a:cs typeface="Calibri"/>
              </a:rPr>
              <a:t>e</a:t>
            </a:r>
            <a:r>
              <a:rPr sz="2700" spc="4" baseline="3413" dirty="0" smtClean="0">
                <a:solidFill>
                  <a:srgbClr val="FEFFFF"/>
                </a:solidFill>
                <a:latin typeface="Calibri"/>
                <a:cs typeface="Calibri"/>
              </a:rPr>
              <a:t>gi</a:t>
            </a:r>
            <a:r>
              <a:rPr sz="2700" spc="-10" baseline="3413" dirty="0" smtClean="0">
                <a:solidFill>
                  <a:srgbClr val="FEFFFF"/>
                </a:solidFill>
                <a:latin typeface="Calibri"/>
                <a:cs typeface="Calibri"/>
              </a:rPr>
              <a:t>s</a:t>
            </a:r>
            <a:r>
              <a:rPr sz="2700" spc="-4" baseline="3413" dirty="0" smtClean="0">
                <a:solidFill>
                  <a:srgbClr val="FEFFFF"/>
                </a:solidFill>
                <a:latin typeface="Calibri"/>
                <a:cs typeface="Calibri"/>
              </a:rPr>
              <a:t>t</a:t>
            </a:r>
            <a:r>
              <a:rPr sz="2700" baseline="3413" dirty="0" smtClean="0">
                <a:solidFill>
                  <a:srgbClr val="FEFFFF"/>
                </a:solidFill>
                <a:latin typeface="Calibri"/>
                <a:cs typeface="Calibri"/>
              </a:rPr>
              <a:t>e</a:t>
            </a:r>
            <a:r>
              <a:rPr sz="2700" spc="-32" baseline="3413" dirty="0" smtClean="0">
                <a:solidFill>
                  <a:srgbClr val="FEFFFF"/>
                </a:solidFill>
                <a:latin typeface="Calibri"/>
                <a:cs typeface="Calibri"/>
              </a:rPr>
              <a:t>r</a:t>
            </a:r>
            <a:r>
              <a:rPr sz="2700" baseline="3413" dirty="0" smtClean="0">
                <a:solidFill>
                  <a:srgbClr val="FEFFFF"/>
                </a:solidFill>
                <a:latin typeface="Calibri"/>
                <a:cs typeface="Calibri"/>
              </a:rPr>
              <a:t>s</a:t>
            </a:r>
            <a:endParaRPr sz="1800">
              <a:latin typeface="Calibri"/>
              <a:cs typeface="Calibri"/>
            </a:endParaRPr>
          </a:p>
        </p:txBody>
      </p:sp>
      <p:sp>
        <p:nvSpPr>
          <p:cNvPr id="21" name="object 21"/>
          <p:cNvSpPr txBox="1"/>
          <p:nvPr/>
        </p:nvSpPr>
        <p:spPr>
          <a:xfrm>
            <a:off x="6864271" y="6701337"/>
            <a:ext cx="401218" cy="311009"/>
          </a:xfrm>
          <a:prstGeom prst="rect">
            <a:avLst/>
          </a:prstGeom>
        </p:spPr>
        <p:txBody>
          <a:bodyPr wrap="square" lIns="0" tIns="0" rIns="0" bIns="0" rtlCol="0">
            <a:noAutofit/>
          </a:bodyPr>
          <a:lstStyle/>
          <a:p>
            <a:pPr marL="14111">
              <a:lnSpc>
                <a:spcPts val="2389"/>
              </a:lnSpc>
              <a:spcBef>
                <a:spcPts val="119"/>
              </a:spcBef>
            </a:pPr>
            <a:r>
              <a:rPr sz="2200" b="1" dirty="0" smtClean="0"/>
              <a:t>0h</a:t>
            </a:r>
            <a:endParaRPr sz="2200"/>
          </a:p>
        </p:txBody>
      </p:sp>
      <p:sp>
        <p:nvSpPr>
          <p:cNvPr id="20" name="object 20"/>
          <p:cNvSpPr txBox="1"/>
          <p:nvPr/>
        </p:nvSpPr>
        <p:spPr>
          <a:xfrm>
            <a:off x="254846" y="1694180"/>
            <a:ext cx="5503333" cy="4487333"/>
          </a:xfrm>
          <a:prstGeom prst="rect">
            <a:avLst/>
          </a:prstGeom>
        </p:spPr>
        <p:txBody>
          <a:bodyPr wrap="square" lIns="0" tIns="0" rIns="0" bIns="0" rtlCol="0">
            <a:noAutofit/>
          </a:bodyPr>
          <a:lstStyle/>
          <a:p>
            <a:pPr marL="100752">
              <a:lnSpc>
                <a:spcPts val="2422"/>
              </a:lnSpc>
              <a:spcBef>
                <a:spcPts val="121"/>
              </a:spcBef>
            </a:pPr>
            <a:r>
              <a:rPr sz="2500" baseline="-4004" dirty="0" smtClean="0">
                <a:solidFill>
                  <a:srgbClr val="FF0000"/>
                </a:solidFill>
                <a:latin typeface="Wingdings"/>
                <a:cs typeface="Wingdings"/>
              </a:rPr>
              <a:t></a:t>
            </a:r>
            <a:r>
              <a:rPr sz="2500" baseline="-3865" dirty="0" smtClean="0">
                <a:solidFill>
                  <a:srgbClr val="FF0000"/>
                </a:solidFill>
                <a:latin typeface="Times New Roman"/>
                <a:cs typeface="Times New Roman"/>
              </a:rPr>
              <a:t>      </a:t>
            </a:r>
            <a:r>
              <a:rPr sz="2500" spc="278" baseline="-3865" dirty="0" smtClean="0">
                <a:solidFill>
                  <a:srgbClr val="FF0000"/>
                </a:solidFill>
                <a:latin typeface="Times New Roman"/>
                <a:cs typeface="Times New Roman"/>
              </a:rPr>
              <a:t> </a:t>
            </a:r>
            <a:r>
              <a:rPr sz="3300" b="1" baseline="-2898" dirty="0" smtClean="0"/>
              <a:t>F</a:t>
            </a:r>
            <a:r>
              <a:rPr sz="3300" b="1" spc="-4" baseline="-2898" dirty="0" smtClean="0"/>
              <a:t>l</a:t>
            </a:r>
            <a:r>
              <a:rPr sz="3300" b="1" baseline="-2898" dirty="0" smtClean="0"/>
              <a:t>ash</a:t>
            </a:r>
            <a:r>
              <a:rPr sz="3300" b="1" spc="-16" baseline="-2898" dirty="0" smtClean="0"/>
              <a:t> </a:t>
            </a:r>
            <a:r>
              <a:rPr sz="3300" b="1" baseline="-2898" dirty="0" smtClean="0"/>
              <a:t>progra</a:t>
            </a:r>
            <a:r>
              <a:rPr sz="3300" b="1" spc="-4" baseline="-2898" dirty="0" smtClean="0"/>
              <a:t>mm</a:t>
            </a:r>
            <a:r>
              <a:rPr sz="3300" b="1" baseline="-2898" dirty="0" smtClean="0"/>
              <a:t>ab</a:t>
            </a:r>
            <a:r>
              <a:rPr sz="3300" b="1" spc="-4" baseline="-2898" dirty="0" smtClean="0"/>
              <a:t>l</a:t>
            </a:r>
            <a:r>
              <a:rPr sz="3300" b="1" baseline="-2898" dirty="0" smtClean="0"/>
              <a:t>e</a:t>
            </a:r>
            <a:r>
              <a:rPr sz="3300" b="1" spc="-28" baseline="-2898" dirty="0" smtClean="0"/>
              <a:t> </a:t>
            </a:r>
            <a:r>
              <a:rPr sz="3300" b="1" spc="-21" baseline="-2898" dirty="0" smtClean="0"/>
              <a:t>v</a:t>
            </a:r>
            <a:r>
              <a:rPr sz="3300" b="1" spc="-4" baseline="-2898" dirty="0" smtClean="0"/>
              <a:t>i</a:t>
            </a:r>
            <a:r>
              <a:rPr sz="3300" b="1" baseline="-2898" dirty="0" smtClean="0"/>
              <a:t>a</a:t>
            </a:r>
            <a:r>
              <a:rPr sz="3300" b="1" spc="10" baseline="-2898" dirty="0" smtClean="0"/>
              <a:t> </a:t>
            </a:r>
            <a:r>
              <a:rPr sz="3300" b="1" baseline="-2898" dirty="0" smtClean="0"/>
              <a:t>J</a:t>
            </a:r>
            <a:r>
              <a:rPr sz="3300" b="1" spc="-160" baseline="-2898" dirty="0" smtClean="0"/>
              <a:t>T</a:t>
            </a:r>
            <a:r>
              <a:rPr sz="3300" b="1" spc="4" baseline="-2898" dirty="0" smtClean="0"/>
              <a:t>A</a:t>
            </a:r>
            <a:r>
              <a:rPr sz="3300" b="1" baseline="-2898" dirty="0" smtClean="0"/>
              <a:t>G</a:t>
            </a:r>
            <a:r>
              <a:rPr sz="3300" b="1" spc="-16" baseline="-2898" dirty="0" smtClean="0"/>
              <a:t> </a:t>
            </a:r>
            <a:r>
              <a:rPr sz="3300" b="1" baseline="-2898" dirty="0" smtClean="0"/>
              <a:t>or</a:t>
            </a:r>
            <a:endParaRPr sz="2200"/>
          </a:p>
          <a:p>
            <a:pPr marL="715426">
              <a:lnSpc>
                <a:spcPts val="2206"/>
              </a:lnSpc>
            </a:pPr>
            <a:r>
              <a:rPr sz="3300" b="1" spc="-4" baseline="1449" dirty="0" smtClean="0"/>
              <a:t>I</a:t>
            </a:r>
            <a:r>
              <a:rPr sz="3300" b="1" baseline="1449" dirty="0" smtClean="0"/>
              <a:t>n</a:t>
            </a:r>
            <a:r>
              <a:rPr sz="3300" b="1" spc="4" baseline="1449" dirty="0" smtClean="0"/>
              <a:t>-</a:t>
            </a:r>
            <a:r>
              <a:rPr sz="3300" b="1" spc="-4" baseline="1449" dirty="0" smtClean="0"/>
              <a:t>S</a:t>
            </a:r>
            <a:r>
              <a:rPr sz="3300" b="1" spc="-38" baseline="1449" dirty="0" smtClean="0"/>
              <a:t>y</a:t>
            </a:r>
            <a:r>
              <a:rPr sz="3300" b="1" baseline="1449" dirty="0" smtClean="0"/>
              <a:t>s</a:t>
            </a:r>
            <a:r>
              <a:rPr sz="3300" b="1" spc="4" baseline="1449" dirty="0" smtClean="0"/>
              <a:t>t</a:t>
            </a:r>
            <a:r>
              <a:rPr sz="3300" b="1" baseline="1449" dirty="0" smtClean="0"/>
              <a:t>em </a:t>
            </a:r>
            <a:r>
              <a:rPr sz="3300" b="1" spc="4" baseline="1449" dirty="0" smtClean="0"/>
              <a:t>(</a:t>
            </a:r>
            <a:r>
              <a:rPr sz="3300" b="1" spc="-4" baseline="1449" dirty="0" smtClean="0"/>
              <a:t>ISP)</a:t>
            </a:r>
            <a:endParaRPr sz="2200"/>
          </a:p>
          <a:p>
            <a:pPr marL="100752">
              <a:lnSpc>
                <a:spcPct val="95825"/>
              </a:lnSpc>
              <a:spcBef>
                <a:spcPts val="534"/>
              </a:spcBef>
            </a:pPr>
            <a:r>
              <a:rPr sz="1700" dirty="0" smtClean="0">
                <a:solidFill>
                  <a:srgbClr val="FF0000"/>
                </a:solidFill>
                <a:latin typeface="Wingdings"/>
                <a:cs typeface="Wingdings"/>
              </a:rPr>
              <a:t></a:t>
            </a:r>
            <a:r>
              <a:rPr sz="1700" dirty="0" smtClean="0">
                <a:solidFill>
                  <a:srgbClr val="FF0000"/>
                </a:solidFill>
                <a:latin typeface="Times New Roman"/>
                <a:cs typeface="Times New Roman"/>
              </a:rPr>
              <a:t>      </a:t>
            </a:r>
            <a:r>
              <a:rPr sz="1700" spc="278" dirty="0" smtClean="0">
                <a:solidFill>
                  <a:srgbClr val="FF0000"/>
                </a:solidFill>
                <a:latin typeface="Times New Roman"/>
                <a:cs typeface="Times New Roman"/>
              </a:rPr>
              <a:t> </a:t>
            </a:r>
            <a:r>
              <a:rPr sz="2200" b="1" spc="-4" dirty="0" smtClean="0"/>
              <a:t>IS</a:t>
            </a:r>
            <a:r>
              <a:rPr sz="2200" b="1" dirty="0" smtClean="0"/>
              <a:t>P</a:t>
            </a:r>
            <a:r>
              <a:rPr sz="2200" b="1" spc="-32" dirty="0" smtClean="0"/>
              <a:t> </a:t>
            </a:r>
            <a:r>
              <a:rPr sz="2200" b="1" dirty="0" smtClean="0"/>
              <a:t>d</a:t>
            </a:r>
            <a:r>
              <a:rPr sz="2200" b="1" spc="-10" dirty="0" smtClean="0"/>
              <a:t>o</a:t>
            </a:r>
            <a:r>
              <a:rPr sz="2200" b="1" spc="38" dirty="0" smtClean="0"/>
              <a:t>w</a:t>
            </a:r>
            <a:r>
              <a:rPr sz="2200" b="1" dirty="0" smtClean="0"/>
              <a:t>n</a:t>
            </a:r>
            <a:r>
              <a:rPr sz="2200" b="1" spc="-43" dirty="0" smtClean="0"/>
              <a:t> </a:t>
            </a:r>
            <a:r>
              <a:rPr sz="2200" b="1" spc="4" dirty="0" smtClean="0"/>
              <a:t>t</a:t>
            </a:r>
            <a:r>
              <a:rPr sz="2200" b="1" dirty="0" smtClean="0"/>
              <a:t>o</a:t>
            </a:r>
            <a:r>
              <a:rPr sz="2200" b="1" spc="-16" dirty="0" smtClean="0"/>
              <a:t> </a:t>
            </a:r>
            <a:r>
              <a:rPr sz="2200" b="1" dirty="0" smtClean="0"/>
              <a:t>2</a:t>
            </a:r>
            <a:r>
              <a:rPr sz="2200" b="1" spc="-4" dirty="0" smtClean="0"/>
              <a:t>.</a:t>
            </a:r>
            <a:r>
              <a:rPr sz="2200" b="1" dirty="0" smtClean="0"/>
              <a:t>2</a:t>
            </a:r>
            <a:r>
              <a:rPr sz="2200" b="1" spc="-204" dirty="0" smtClean="0"/>
              <a:t>V</a:t>
            </a:r>
            <a:r>
              <a:rPr sz="2200" b="1" dirty="0" smtClean="0"/>
              <a:t>.</a:t>
            </a:r>
            <a:r>
              <a:rPr sz="2200" b="1" spc="-21" dirty="0" smtClean="0"/>
              <a:t> </a:t>
            </a:r>
            <a:r>
              <a:rPr sz="2200" b="1" spc="-4" dirty="0" smtClean="0"/>
              <a:t>Si</a:t>
            </a:r>
            <a:r>
              <a:rPr sz="2200" b="1" dirty="0" smtClean="0"/>
              <a:t>ng</a:t>
            </a:r>
            <a:r>
              <a:rPr sz="2200" b="1" spc="-4" dirty="0" smtClean="0"/>
              <a:t>l</a:t>
            </a:r>
            <a:r>
              <a:rPr sz="2200" b="1" dirty="0" smtClean="0"/>
              <a:t>e</a:t>
            </a:r>
            <a:r>
              <a:rPr sz="2200" b="1" spc="4" dirty="0" smtClean="0"/>
              <a:t>-</a:t>
            </a:r>
            <a:r>
              <a:rPr sz="2200" b="1" dirty="0" smtClean="0"/>
              <a:t>b</a:t>
            </a:r>
            <a:r>
              <a:rPr sz="2200" b="1" spc="-38" dirty="0" smtClean="0"/>
              <a:t>y</a:t>
            </a:r>
            <a:r>
              <a:rPr sz="2200" b="1" spc="4" dirty="0" smtClean="0"/>
              <a:t>t</a:t>
            </a:r>
            <a:r>
              <a:rPr sz="2200" b="1" dirty="0" smtClean="0"/>
              <a:t>e</a:t>
            </a:r>
            <a:r>
              <a:rPr sz="2200" b="1" spc="10" dirty="0" smtClean="0"/>
              <a:t> </a:t>
            </a:r>
            <a:r>
              <a:rPr sz="2200" b="1" dirty="0" smtClean="0"/>
              <a:t>or</a:t>
            </a:r>
            <a:endParaRPr sz="2200"/>
          </a:p>
          <a:p>
            <a:pPr marL="100752">
              <a:lnSpc>
                <a:spcPct val="95825"/>
              </a:lnSpc>
              <a:spcBef>
                <a:spcPts val="2778"/>
              </a:spcBef>
            </a:pPr>
            <a:r>
              <a:rPr sz="1700" dirty="0" smtClean="0">
                <a:solidFill>
                  <a:srgbClr val="FF0000"/>
                </a:solidFill>
                <a:latin typeface="Wingdings"/>
                <a:cs typeface="Wingdings"/>
              </a:rPr>
              <a:t></a:t>
            </a:r>
            <a:r>
              <a:rPr sz="1700" dirty="0" smtClean="0">
                <a:solidFill>
                  <a:srgbClr val="FF0000"/>
                </a:solidFill>
                <a:latin typeface="Times New Roman"/>
                <a:cs typeface="Times New Roman"/>
              </a:rPr>
              <a:t>      </a:t>
            </a:r>
            <a:r>
              <a:rPr sz="1700" spc="278" dirty="0" smtClean="0">
                <a:solidFill>
                  <a:srgbClr val="FF0000"/>
                </a:solidFill>
                <a:latin typeface="Times New Roman"/>
                <a:cs typeface="Times New Roman"/>
              </a:rPr>
              <a:t> </a:t>
            </a:r>
            <a:r>
              <a:rPr sz="2200" b="1" spc="-4" dirty="0" smtClean="0"/>
              <a:t>I</a:t>
            </a:r>
            <a:r>
              <a:rPr sz="2200" b="1" dirty="0" smtClean="0"/>
              <a:t>n</a:t>
            </a:r>
            <a:r>
              <a:rPr sz="2200" b="1" spc="4" dirty="0" smtClean="0"/>
              <a:t>t</a:t>
            </a:r>
            <a:r>
              <a:rPr sz="2200" b="1" dirty="0" smtClean="0"/>
              <a:t>errup</a:t>
            </a:r>
            <a:r>
              <a:rPr sz="2200" b="1" spc="4" dirty="0" smtClean="0"/>
              <a:t>t</a:t>
            </a:r>
            <a:r>
              <a:rPr sz="2200" b="1" spc="-4" dirty="0" smtClean="0"/>
              <a:t>i</a:t>
            </a:r>
            <a:r>
              <a:rPr sz="2200" b="1" dirty="0" smtClean="0"/>
              <a:t>b</a:t>
            </a:r>
            <a:r>
              <a:rPr sz="2200" b="1" spc="-4" dirty="0" smtClean="0"/>
              <a:t>l</a:t>
            </a:r>
            <a:r>
              <a:rPr sz="2200" b="1" dirty="0" smtClean="0"/>
              <a:t>e</a:t>
            </a:r>
            <a:r>
              <a:rPr sz="2200" b="1" spc="-38" dirty="0" smtClean="0"/>
              <a:t> </a:t>
            </a:r>
            <a:r>
              <a:rPr sz="2200" b="1" spc="-4" dirty="0" smtClean="0"/>
              <a:t>ISP/E</a:t>
            </a:r>
            <a:r>
              <a:rPr sz="2200" b="1" dirty="0" smtClean="0"/>
              <a:t>rase</a:t>
            </a:r>
            <a:endParaRPr sz="2200"/>
          </a:p>
          <a:p>
            <a:pPr marL="100752">
              <a:lnSpc>
                <a:spcPct val="95825"/>
              </a:lnSpc>
              <a:spcBef>
                <a:spcPts val="644"/>
              </a:spcBef>
            </a:pPr>
            <a:r>
              <a:rPr sz="1700" dirty="0" smtClean="0">
                <a:solidFill>
                  <a:srgbClr val="FF0000"/>
                </a:solidFill>
                <a:latin typeface="Wingdings"/>
                <a:cs typeface="Wingdings"/>
              </a:rPr>
              <a:t></a:t>
            </a:r>
            <a:r>
              <a:rPr sz="1700" dirty="0" smtClean="0">
                <a:solidFill>
                  <a:srgbClr val="FF0000"/>
                </a:solidFill>
                <a:latin typeface="Times New Roman"/>
                <a:cs typeface="Times New Roman"/>
              </a:rPr>
              <a:t>      </a:t>
            </a:r>
            <a:r>
              <a:rPr sz="1700" spc="278" dirty="0" smtClean="0">
                <a:solidFill>
                  <a:srgbClr val="FF0000"/>
                </a:solidFill>
                <a:latin typeface="Times New Roman"/>
                <a:cs typeface="Times New Roman"/>
              </a:rPr>
              <a:t> </a:t>
            </a:r>
            <a:r>
              <a:rPr sz="2200" b="1" dirty="0" smtClean="0"/>
              <a:t>Ma</a:t>
            </a:r>
            <a:r>
              <a:rPr sz="2200" b="1" spc="-4" dirty="0" smtClean="0"/>
              <a:t>i</a:t>
            </a:r>
            <a:r>
              <a:rPr sz="2200" b="1" dirty="0" smtClean="0"/>
              <a:t>n</a:t>
            </a:r>
            <a:r>
              <a:rPr sz="2200" b="1" spc="-16" dirty="0" smtClean="0"/>
              <a:t> </a:t>
            </a:r>
            <a:r>
              <a:rPr sz="2200" b="1" spc="-4" dirty="0" smtClean="0"/>
              <a:t>m</a:t>
            </a:r>
            <a:r>
              <a:rPr sz="2200" b="1" dirty="0" smtClean="0"/>
              <a:t>e</a:t>
            </a:r>
            <a:r>
              <a:rPr sz="2200" b="1" spc="-4" dirty="0" smtClean="0"/>
              <a:t>m</a:t>
            </a:r>
            <a:r>
              <a:rPr sz="2200" b="1" dirty="0" smtClean="0"/>
              <a:t>or</a:t>
            </a:r>
            <a:r>
              <a:rPr sz="2200" b="1" spc="-38" dirty="0" smtClean="0"/>
              <a:t>y</a:t>
            </a:r>
            <a:r>
              <a:rPr sz="2200" b="1" dirty="0" smtClean="0"/>
              <a:t>:</a:t>
            </a:r>
            <a:r>
              <a:rPr sz="2200" b="1" spc="16" dirty="0" smtClean="0"/>
              <a:t> </a:t>
            </a:r>
            <a:r>
              <a:rPr sz="2200" b="1" dirty="0" smtClean="0"/>
              <a:t>512</a:t>
            </a:r>
            <a:r>
              <a:rPr sz="2200" b="1" spc="-10" dirty="0" smtClean="0"/>
              <a:t> </a:t>
            </a:r>
            <a:r>
              <a:rPr sz="2200" b="1" dirty="0" smtClean="0"/>
              <a:t>b</a:t>
            </a:r>
            <a:r>
              <a:rPr sz="2200" b="1" spc="-38" dirty="0" smtClean="0"/>
              <a:t>y</a:t>
            </a:r>
            <a:r>
              <a:rPr sz="2200" b="1" spc="4" dirty="0" smtClean="0"/>
              <a:t>t</a:t>
            </a:r>
            <a:r>
              <a:rPr sz="2200" b="1" dirty="0" smtClean="0"/>
              <a:t>e</a:t>
            </a:r>
            <a:r>
              <a:rPr sz="2200" b="1" spc="10" dirty="0" smtClean="0"/>
              <a:t> </a:t>
            </a:r>
            <a:r>
              <a:rPr sz="2200" b="1" dirty="0" smtClean="0"/>
              <a:t>seg</a:t>
            </a:r>
            <a:r>
              <a:rPr sz="2200" b="1" spc="-4" dirty="0" smtClean="0"/>
              <a:t>m</a:t>
            </a:r>
            <a:r>
              <a:rPr sz="2200" b="1" dirty="0" smtClean="0"/>
              <a:t>en</a:t>
            </a:r>
            <a:r>
              <a:rPr sz="2200" b="1" spc="4" dirty="0" smtClean="0"/>
              <a:t>t</a:t>
            </a:r>
            <a:r>
              <a:rPr sz="2200" b="1" dirty="0" smtClean="0"/>
              <a:t>s</a:t>
            </a:r>
            <a:endParaRPr sz="2200"/>
          </a:p>
          <a:p>
            <a:pPr marL="100752">
              <a:lnSpc>
                <a:spcPct val="95825"/>
              </a:lnSpc>
              <a:spcBef>
                <a:spcPts val="2778"/>
              </a:spcBef>
            </a:pPr>
            <a:r>
              <a:rPr sz="1700" dirty="0" smtClean="0">
                <a:solidFill>
                  <a:srgbClr val="FF0000"/>
                </a:solidFill>
                <a:latin typeface="Wingdings"/>
                <a:cs typeface="Wingdings"/>
              </a:rPr>
              <a:t></a:t>
            </a:r>
            <a:r>
              <a:rPr sz="1700" dirty="0" smtClean="0">
                <a:solidFill>
                  <a:srgbClr val="FF0000"/>
                </a:solidFill>
                <a:latin typeface="Times New Roman"/>
                <a:cs typeface="Times New Roman"/>
              </a:rPr>
              <a:t>      </a:t>
            </a:r>
            <a:r>
              <a:rPr sz="1700" spc="278" dirty="0" smtClean="0">
                <a:solidFill>
                  <a:srgbClr val="FF0000"/>
                </a:solidFill>
                <a:latin typeface="Times New Roman"/>
                <a:cs typeface="Times New Roman"/>
              </a:rPr>
              <a:t> </a:t>
            </a:r>
            <a:r>
              <a:rPr sz="2200" b="1" spc="-4" dirty="0" smtClean="0"/>
              <a:t>I</a:t>
            </a:r>
            <a:r>
              <a:rPr sz="2200" b="1" dirty="0" smtClean="0"/>
              <a:t>n</a:t>
            </a:r>
            <a:r>
              <a:rPr sz="2200" b="1" spc="4" dirty="0" smtClean="0"/>
              <a:t>f</a:t>
            </a:r>
            <a:r>
              <a:rPr sz="2200" b="1" dirty="0" smtClean="0"/>
              <a:t>or</a:t>
            </a:r>
            <a:r>
              <a:rPr sz="2200" b="1" spc="-4" dirty="0" smtClean="0"/>
              <a:t>m</a:t>
            </a:r>
            <a:r>
              <a:rPr sz="2200" b="1" dirty="0" smtClean="0"/>
              <a:t>a</a:t>
            </a:r>
            <a:r>
              <a:rPr sz="2200" b="1" spc="4" dirty="0" smtClean="0"/>
              <a:t>t</a:t>
            </a:r>
            <a:r>
              <a:rPr sz="2200" b="1" spc="-4" dirty="0" smtClean="0"/>
              <a:t>i</a:t>
            </a:r>
            <a:r>
              <a:rPr sz="2200" b="1" dirty="0" smtClean="0"/>
              <a:t>on</a:t>
            </a:r>
            <a:r>
              <a:rPr sz="2200" b="1" spc="-43" dirty="0" smtClean="0"/>
              <a:t> </a:t>
            </a:r>
            <a:r>
              <a:rPr sz="2200" b="1" spc="-4" dirty="0" smtClean="0"/>
              <a:t>m</a:t>
            </a:r>
            <a:r>
              <a:rPr sz="2200" b="1" dirty="0" smtClean="0"/>
              <a:t>e</a:t>
            </a:r>
            <a:r>
              <a:rPr sz="2200" b="1" spc="-4" dirty="0" smtClean="0"/>
              <a:t>m</a:t>
            </a:r>
            <a:r>
              <a:rPr sz="2200" b="1" dirty="0" smtClean="0"/>
              <a:t>or</a:t>
            </a:r>
            <a:r>
              <a:rPr sz="2200" b="1" spc="-38" dirty="0" smtClean="0"/>
              <a:t>y</a:t>
            </a:r>
            <a:r>
              <a:rPr sz="2200" b="1" dirty="0" smtClean="0"/>
              <a:t>:</a:t>
            </a:r>
            <a:r>
              <a:rPr sz="2200" b="1" spc="16" dirty="0" smtClean="0"/>
              <a:t> </a:t>
            </a:r>
            <a:r>
              <a:rPr sz="2200" b="1" dirty="0" smtClean="0"/>
              <a:t>64 b</a:t>
            </a:r>
            <a:r>
              <a:rPr sz="2200" b="1" spc="-38" dirty="0" smtClean="0"/>
              <a:t>y</a:t>
            </a:r>
            <a:r>
              <a:rPr sz="2200" b="1" spc="4" dirty="0" smtClean="0"/>
              <a:t>t</a:t>
            </a:r>
            <a:r>
              <a:rPr sz="2200" b="1" dirty="0" smtClean="0"/>
              <a:t>e</a:t>
            </a:r>
            <a:endParaRPr sz="2200"/>
          </a:p>
          <a:p>
            <a:pPr marL="842425">
              <a:lnSpc>
                <a:spcPct val="95825"/>
              </a:lnSpc>
              <a:spcBef>
                <a:spcPts val="2719"/>
              </a:spcBef>
            </a:pPr>
            <a:r>
              <a:rPr sz="1500" dirty="0" smtClean="0">
                <a:solidFill>
                  <a:srgbClr val="FF0000"/>
                </a:solidFill>
                <a:latin typeface="Wingdings"/>
                <a:cs typeface="Wingdings"/>
              </a:rPr>
              <a:t></a:t>
            </a:r>
            <a:r>
              <a:rPr sz="1500" dirty="0" smtClean="0">
                <a:solidFill>
                  <a:srgbClr val="FF0000"/>
                </a:solidFill>
                <a:latin typeface="Times New Roman"/>
                <a:cs typeface="Times New Roman"/>
              </a:rPr>
              <a:t>   </a:t>
            </a:r>
            <a:r>
              <a:rPr sz="1500" spc="297" dirty="0" smtClean="0">
                <a:solidFill>
                  <a:srgbClr val="FF0000"/>
                </a:solidFill>
                <a:latin typeface="Times New Roman"/>
                <a:cs typeface="Times New Roman"/>
              </a:rPr>
              <a:t> </a:t>
            </a:r>
            <a:r>
              <a:rPr sz="2000" b="1" dirty="0" smtClean="0"/>
              <a:t>S</a:t>
            </a:r>
            <a:r>
              <a:rPr sz="2000" b="1" spc="-4" dirty="0" smtClean="0"/>
              <a:t>ec</a:t>
            </a:r>
            <a:r>
              <a:rPr sz="2000" b="1" dirty="0" smtClean="0"/>
              <a:t>t</a:t>
            </a:r>
            <a:r>
              <a:rPr sz="2000" b="1" spc="4" dirty="0" smtClean="0"/>
              <a:t>io</a:t>
            </a:r>
            <a:r>
              <a:rPr sz="2000" b="1" dirty="0" smtClean="0"/>
              <a:t>n</a:t>
            </a:r>
            <a:r>
              <a:rPr sz="2000" b="1" spc="-66" dirty="0" smtClean="0"/>
              <a:t> </a:t>
            </a:r>
            <a:r>
              <a:rPr sz="2000" b="1" dirty="0" smtClean="0"/>
              <a:t>A</a:t>
            </a:r>
            <a:r>
              <a:rPr sz="2000" b="1" spc="-77" dirty="0" smtClean="0"/>
              <a:t> </a:t>
            </a:r>
            <a:r>
              <a:rPr sz="2000" b="1" spc="-4" dirty="0" smtClean="0"/>
              <a:t>c</a:t>
            </a:r>
            <a:r>
              <a:rPr sz="2000" b="1" spc="4" dirty="0" smtClean="0"/>
              <a:t>on</a:t>
            </a:r>
            <a:r>
              <a:rPr sz="2000" b="1" dirty="0" smtClean="0"/>
              <a:t>t</a:t>
            </a:r>
            <a:r>
              <a:rPr sz="2000" b="1" spc="-4" dirty="0" smtClean="0"/>
              <a:t>a</a:t>
            </a:r>
            <a:r>
              <a:rPr sz="2000" b="1" spc="4" dirty="0" smtClean="0"/>
              <a:t>in</a:t>
            </a:r>
            <a:r>
              <a:rPr sz="2000" b="1" dirty="0" smtClean="0"/>
              <a:t>s </a:t>
            </a:r>
            <a:r>
              <a:rPr sz="2000" b="1" spc="4" dirty="0" smtClean="0"/>
              <a:t>d</a:t>
            </a:r>
            <a:r>
              <a:rPr sz="2000" b="1" spc="-4" dirty="0" smtClean="0"/>
              <a:t>e</a:t>
            </a:r>
            <a:r>
              <a:rPr sz="2000" b="1" spc="-43" dirty="0" smtClean="0"/>
              <a:t>v</a:t>
            </a:r>
            <a:r>
              <a:rPr sz="2000" b="1" spc="4" dirty="0" smtClean="0"/>
              <a:t>i</a:t>
            </a:r>
            <a:r>
              <a:rPr sz="2000" b="1" spc="-4" dirty="0" smtClean="0"/>
              <a:t>ce</a:t>
            </a:r>
            <a:r>
              <a:rPr sz="2000" b="1" dirty="0" smtClean="0"/>
              <a:t>-</a:t>
            </a:r>
            <a:r>
              <a:rPr sz="2000" b="1" spc="-4" dirty="0" smtClean="0"/>
              <a:t>s</a:t>
            </a:r>
            <a:r>
              <a:rPr sz="2000" b="1" spc="4" dirty="0" smtClean="0"/>
              <a:t>p</a:t>
            </a:r>
            <a:r>
              <a:rPr sz="2000" b="1" spc="-4" dirty="0" smtClean="0"/>
              <a:t>ec</a:t>
            </a:r>
            <a:r>
              <a:rPr sz="2000" b="1" spc="4" dirty="0" smtClean="0"/>
              <a:t>i</a:t>
            </a:r>
            <a:r>
              <a:rPr sz="2000" b="1" dirty="0" smtClean="0"/>
              <a:t>f</a:t>
            </a:r>
            <a:r>
              <a:rPr sz="2000" b="1" spc="4" dirty="0" smtClean="0"/>
              <a:t>i</a:t>
            </a:r>
            <a:r>
              <a:rPr sz="2000" b="1" dirty="0" smtClean="0"/>
              <a:t>c</a:t>
            </a:r>
            <a:endParaRPr sz="2000"/>
          </a:p>
          <a:p>
            <a:pPr marL="100752">
              <a:lnSpc>
                <a:spcPct val="95825"/>
              </a:lnSpc>
              <a:spcBef>
                <a:spcPts val="2558"/>
              </a:spcBef>
            </a:pPr>
            <a:r>
              <a:rPr sz="1700" dirty="0" smtClean="0">
                <a:solidFill>
                  <a:srgbClr val="FF0000"/>
                </a:solidFill>
                <a:latin typeface="Wingdings"/>
                <a:cs typeface="Wingdings"/>
              </a:rPr>
              <a:t></a:t>
            </a:r>
            <a:r>
              <a:rPr sz="1700" dirty="0" smtClean="0">
                <a:solidFill>
                  <a:srgbClr val="FF0000"/>
                </a:solidFill>
                <a:latin typeface="Times New Roman"/>
                <a:cs typeface="Times New Roman"/>
              </a:rPr>
              <a:t>      </a:t>
            </a:r>
            <a:r>
              <a:rPr sz="1700" spc="278" dirty="0" smtClean="0">
                <a:solidFill>
                  <a:srgbClr val="FF0000"/>
                </a:solidFill>
                <a:latin typeface="Times New Roman"/>
                <a:cs typeface="Times New Roman"/>
              </a:rPr>
              <a:t> </a:t>
            </a:r>
            <a:r>
              <a:rPr sz="2200" b="1" spc="-4" dirty="0" smtClean="0"/>
              <a:t>P</a:t>
            </a:r>
            <a:r>
              <a:rPr sz="2200" b="1" dirty="0" smtClean="0"/>
              <a:t>rogra</a:t>
            </a:r>
            <a:r>
              <a:rPr sz="2200" b="1" spc="-4" dirty="0" smtClean="0"/>
              <a:t>mm</a:t>
            </a:r>
            <a:r>
              <a:rPr sz="2200" b="1" dirty="0" smtClean="0"/>
              <a:t>ab</a:t>
            </a:r>
            <a:r>
              <a:rPr sz="2200" b="1" spc="-4" dirty="0" smtClean="0"/>
              <a:t>l</a:t>
            </a:r>
            <a:r>
              <a:rPr sz="2200" b="1" dirty="0" smtClean="0"/>
              <a:t>e</a:t>
            </a:r>
            <a:r>
              <a:rPr sz="2200" b="1" spc="-10" dirty="0" smtClean="0"/>
              <a:t> </a:t>
            </a:r>
            <a:r>
              <a:rPr sz="2200" b="1" dirty="0" smtClean="0"/>
              <a:t>F</a:t>
            </a:r>
            <a:r>
              <a:rPr sz="2200" b="1" spc="-4" dirty="0" smtClean="0"/>
              <a:t>l</a:t>
            </a:r>
            <a:r>
              <a:rPr sz="2200" b="1" dirty="0" smtClean="0"/>
              <a:t>ash</a:t>
            </a:r>
            <a:r>
              <a:rPr sz="2200" b="1" spc="-16" dirty="0" smtClean="0"/>
              <a:t> </a:t>
            </a:r>
            <a:r>
              <a:rPr sz="2200" b="1" dirty="0" smtClean="0"/>
              <a:t>Me</a:t>
            </a:r>
            <a:r>
              <a:rPr sz="2200" b="1" spc="-4" dirty="0" smtClean="0"/>
              <a:t>m</a:t>
            </a:r>
            <a:r>
              <a:rPr sz="2200" b="1" dirty="0" smtClean="0"/>
              <a:t>ory</a:t>
            </a:r>
            <a:endParaRPr sz="2200"/>
          </a:p>
        </p:txBody>
      </p:sp>
      <p:sp>
        <p:nvSpPr>
          <p:cNvPr id="19" name="object 19"/>
          <p:cNvSpPr txBox="1"/>
          <p:nvPr/>
        </p:nvSpPr>
        <p:spPr>
          <a:xfrm>
            <a:off x="6350847" y="1045985"/>
            <a:ext cx="930487" cy="599087"/>
          </a:xfrm>
          <a:prstGeom prst="rect">
            <a:avLst/>
          </a:prstGeom>
        </p:spPr>
        <p:txBody>
          <a:bodyPr wrap="square" lIns="0" tIns="0" rIns="0" bIns="0" rtlCol="0">
            <a:noAutofit/>
          </a:bodyPr>
          <a:lstStyle/>
          <a:p>
            <a:pPr>
              <a:lnSpc>
                <a:spcPts val="2467"/>
              </a:lnSpc>
              <a:spcBef>
                <a:spcPts val="123"/>
              </a:spcBef>
            </a:pPr>
            <a:r>
              <a:rPr sz="3300" b="1" baseline="-2898" dirty="0" smtClean="0"/>
              <a:t>FFFFh</a:t>
            </a:r>
            <a:endParaRPr sz="2200"/>
          </a:p>
          <a:p>
            <a:pPr>
              <a:lnSpc>
                <a:spcPts val="2206"/>
              </a:lnSpc>
            </a:pPr>
            <a:r>
              <a:rPr sz="3300" b="1" baseline="1449" dirty="0" smtClean="0"/>
              <a:t>FF</a:t>
            </a:r>
            <a:r>
              <a:rPr sz="3300" b="1" spc="-4" baseline="1449" dirty="0" smtClean="0"/>
              <a:t>E</a:t>
            </a:r>
            <a:r>
              <a:rPr sz="3300" b="1" baseline="1449" dirty="0" smtClean="0"/>
              <a:t>0h</a:t>
            </a:r>
            <a:endParaRPr sz="2200"/>
          </a:p>
        </p:txBody>
      </p:sp>
      <p:sp>
        <p:nvSpPr>
          <p:cNvPr id="18" name="object 18"/>
          <p:cNvSpPr txBox="1"/>
          <p:nvPr/>
        </p:nvSpPr>
        <p:spPr>
          <a:xfrm>
            <a:off x="7281333" y="1051279"/>
            <a:ext cx="2540000" cy="593794"/>
          </a:xfrm>
          <a:prstGeom prst="rect">
            <a:avLst/>
          </a:prstGeom>
        </p:spPr>
        <p:txBody>
          <a:bodyPr wrap="square" lIns="0" tIns="0" rIns="0" bIns="0" rtlCol="0">
            <a:noAutofit/>
          </a:bodyPr>
          <a:lstStyle/>
          <a:p>
            <a:pPr marL="302115">
              <a:lnSpc>
                <a:spcPts val="2154"/>
              </a:lnSpc>
              <a:spcBef>
                <a:spcPts val="108"/>
              </a:spcBef>
            </a:pPr>
            <a:r>
              <a:rPr sz="2700" spc="4" baseline="1706" dirty="0" smtClean="0">
                <a:solidFill>
                  <a:srgbClr val="FEFFFF"/>
                </a:solidFill>
                <a:latin typeface="Calibri"/>
                <a:cs typeface="Calibri"/>
              </a:rPr>
              <a:t>I</a:t>
            </a:r>
            <a:r>
              <a:rPr sz="2700" spc="-10" baseline="1706" dirty="0" smtClean="0">
                <a:solidFill>
                  <a:srgbClr val="FEFFFF"/>
                </a:solidFill>
                <a:latin typeface="Calibri"/>
                <a:cs typeface="Calibri"/>
              </a:rPr>
              <a:t>n</a:t>
            </a:r>
            <a:r>
              <a:rPr sz="2700" spc="-4" baseline="1706" dirty="0" smtClean="0">
                <a:solidFill>
                  <a:srgbClr val="FEFFFF"/>
                </a:solidFill>
                <a:latin typeface="Calibri"/>
                <a:cs typeface="Calibri"/>
              </a:rPr>
              <a:t>t</a:t>
            </a:r>
            <a:r>
              <a:rPr sz="2700" baseline="1706" dirty="0" smtClean="0">
                <a:solidFill>
                  <a:srgbClr val="FEFFFF"/>
                </a:solidFill>
                <a:latin typeface="Calibri"/>
                <a:cs typeface="Calibri"/>
              </a:rPr>
              <a:t>e</a:t>
            </a:r>
            <a:r>
              <a:rPr sz="2700" spc="-4" baseline="1706" dirty="0" smtClean="0">
                <a:solidFill>
                  <a:srgbClr val="FEFFFF"/>
                </a:solidFill>
                <a:latin typeface="Calibri"/>
                <a:cs typeface="Calibri"/>
              </a:rPr>
              <a:t>r</a:t>
            </a:r>
            <a:r>
              <a:rPr sz="2700" baseline="1706" dirty="0" smtClean="0">
                <a:solidFill>
                  <a:srgbClr val="FEFFFF"/>
                </a:solidFill>
                <a:latin typeface="Calibri"/>
                <a:cs typeface="Calibri"/>
              </a:rPr>
              <a:t>u</a:t>
            </a:r>
            <a:r>
              <a:rPr sz="2700" spc="-10" baseline="1706" dirty="0" smtClean="0">
                <a:solidFill>
                  <a:srgbClr val="FEFFFF"/>
                </a:solidFill>
                <a:latin typeface="Calibri"/>
                <a:cs typeface="Calibri"/>
              </a:rPr>
              <a:t>p</a:t>
            </a:r>
            <a:r>
              <a:rPr sz="2700" baseline="1706" dirty="0" smtClean="0">
                <a:solidFill>
                  <a:srgbClr val="FEFFFF"/>
                </a:solidFill>
                <a:latin typeface="Calibri"/>
                <a:cs typeface="Calibri"/>
              </a:rPr>
              <a:t>t</a:t>
            </a:r>
            <a:r>
              <a:rPr sz="2700" spc="-42" baseline="1706" dirty="0" smtClean="0">
                <a:solidFill>
                  <a:srgbClr val="FEFFFF"/>
                </a:solidFill>
                <a:latin typeface="Calibri"/>
                <a:cs typeface="Calibri"/>
              </a:rPr>
              <a:t> </a:t>
            </a:r>
            <a:r>
              <a:rPr sz="2700" spc="-99" baseline="1706" dirty="0" smtClean="0">
                <a:solidFill>
                  <a:srgbClr val="FEFFFF"/>
                </a:solidFill>
                <a:latin typeface="Calibri"/>
                <a:cs typeface="Calibri"/>
              </a:rPr>
              <a:t>V</a:t>
            </a:r>
            <a:r>
              <a:rPr sz="2700" baseline="1706" dirty="0" smtClean="0">
                <a:solidFill>
                  <a:srgbClr val="FEFFFF"/>
                </a:solidFill>
                <a:latin typeface="Calibri"/>
                <a:cs typeface="Calibri"/>
              </a:rPr>
              <a:t>e</a:t>
            </a:r>
            <a:r>
              <a:rPr sz="2700" spc="-4" baseline="1706" dirty="0" smtClean="0">
                <a:solidFill>
                  <a:srgbClr val="FEFFFF"/>
                </a:solidFill>
                <a:latin typeface="Calibri"/>
                <a:cs typeface="Calibri"/>
              </a:rPr>
              <a:t>ct</a:t>
            </a:r>
            <a:r>
              <a:rPr sz="2700" baseline="1706" dirty="0" smtClean="0">
                <a:solidFill>
                  <a:srgbClr val="FEFFFF"/>
                </a:solidFill>
                <a:latin typeface="Calibri"/>
                <a:cs typeface="Calibri"/>
              </a:rPr>
              <a:t>or</a:t>
            </a:r>
            <a:r>
              <a:rPr sz="2700" spc="2" baseline="1706" dirty="0" smtClean="0">
                <a:solidFill>
                  <a:srgbClr val="FEFFFF"/>
                </a:solidFill>
                <a:latin typeface="Calibri"/>
                <a:cs typeface="Calibri"/>
              </a:rPr>
              <a:t> </a:t>
            </a:r>
            <a:r>
              <a:rPr sz="2700" spc="-127" baseline="1706" dirty="0" smtClean="0">
                <a:solidFill>
                  <a:srgbClr val="FEFFFF"/>
                </a:solidFill>
                <a:latin typeface="Calibri"/>
                <a:cs typeface="Calibri"/>
              </a:rPr>
              <a:t>T</a:t>
            </a:r>
            <a:r>
              <a:rPr sz="2700" spc="4" baseline="1706" dirty="0" smtClean="0">
                <a:solidFill>
                  <a:srgbClr val="FEFFFF"/>
                </a:solidFill>
                <a:latin typeface="Calibri"/>
                <a:cs typeface="Calibri"/>
              </a:rPr>
              <a:t>a</a:t>
            </a:r>
            <a:r>
              <a:rPr sz="2700" baseline="1706" dirty="0" smtClean="0">
                <a:solidFill>
                  <a:srgbClr val="FEFFFF"/>
                </a:solidFill>
                <a:latin typeface="Calibri"/>
                <a:cs typeface="Calibri"/>
              </a:rPr>
              <a:t>b</a:t>
            </a:r>
            <a:r>
              <a:rPr sz="2700" spc="4" baseline="1706" dirty="0" smtClean="0">
                <a:solidFill>
                  <a:srgbClr val="FEFFFF"/>
                </a:solidFill>
                <a:latin typeface="Calibri"/>
                <a:cs typeface="Calibri"/>
              </a:rPr>
              <a:t>l</a:t>
            </a:r>
            <a:r>
              <a:rPr sz="2700" baseline="1706" dirty="0" smtClean="0">
                <a:solidFill>
                  <a:srgbClr val="FEFFFF"/>
                </a:solidFill>
                <a:latin typeface="Calibri"/>
                <a:cs typeface="Calibri"/>
              </a:rPr>
              <a:t>e</a:t>
            </a:r>
            <a:endParaRPr sz="1800">
              <a:latin typeface="Calibri"/>
              <a:cs typeface="Calibri"/>
            </a:endParaRPr>
          </a:p>
        </p:txBody>
      </p:sp>
      <p:sp>
        <p:nvSpPr>
          <p:cNvPr id="17" name="object 17"/>
          <p:cNvSpPr txBox="1"/>
          <p:nvPr/>
        </p:nvSpPr>
        <p:spPr>
          <a:xfrm>
            <a:off x="6350847" y="1645072"/>
            <a:ext cx="930487" cy="677333"/>
          </a:xfrm>
          <a:prstGeom prst="rect">
            <a:avLst/>
          </a:prstGeom>
        </p:spPr>
        <p:txBody>
          <a:bodyPr wrap="square" lIns="0" tIns="0" rIns="0" bIns="0" rtlCol="0">
            <a:noAutofit/>
          </a:bodyPr>
          <a:lstStyle/>
          <a:p>
            <a:pPr marL="28222">
              <a:lnSpc>
                <a:spcPts val="1111"/>
              </a:lnSpc>
            </a:pPr>
            <a:endParaRPr sz="1100"/>
          </a:p>
        </p:txBody>
      </p:sp>
      <p:sp>
        <p:nvSpPr>
          <p:cNvPr id="16" name="object 16"/>
          <p:cNvSpPr txBox="1"/>
          <p:nvPr/>
        </p:nvSpPr>
        <p:spPr>
          <a:xfrm>
            <a:off x="7281333" y="1645072"/>
            <a:ext cx="2540000" cy="677333"/>
          </a:xfrm>
          <a:prstGeom prst="rect">
            <a:avLst/>
          </a:prstGeom>
        </p:spPr>
        <p:txBody>
          <a:bodyPr wrap="square" lIns="0" tIns="0" rIns="0" bIns="0" rtlCol="0">
            <a:noAutofit/>
          </a:bodyPr>
          <a:lstStyle/>
          <a:p>
            <a:pPr marL="759294">
              <a:lnSpc>
                <a:spcPts val="2150"/>
              </a:lnSpc>
              <a:spcBef>
                <a:spcPts val="107"/>
              </a:spcBef>
            </a:pPr>
            <a:r>
              <a:rPr sz="2700" baseline="1706" dirty="0" smtClean="0">
                <a:solidFill>
                  <a:srgbClr val="FEFFFF"/>
                </a:solidFill>
                <a:latin typeface="Calibri"/>
                <a:cs typeface="Calibri"/>
              </a:rPr>
              <a:t>F</a:t>
            </a:r>
            <a:r>
              <a:rPr sz="2700" spc="4" baseline="1706" dirty="0" smtClean="0">
                <a:solidFill>
                  <a:srgbClr val="FEFFFF"/>
                </a:solidFill>
                <a:latin typeface="Calibri"/>
                <a:cs typeface="Calibri"/>
              </a:rPr>
              <a:t>la</a:t>
            </a:r>
            <a:r>
              <a:rPr sz="2700" baseline="1706" dirty="0" smtClean="0">
                <a:solidFill>
                  <a:srgbClr val="FEFFFF"/>
                </a:solidFill>
                <a:latin typeface="Calibri"/>
                <a:cs typeface="Calibri"/>
              </a:rPr>
              <a:t>sh</a:t>
            </a:r>
            <a:r>
              <a:rPr sz="2700" spc="-4" baseline="1706" dirty="0" smtClean="0">
                <a:solidFill>
                  <a:srgbClr val="FEFFFF"/>
                </a:solidFill>
                <a:latin typeface="Calibri"/>
                <a:cs typeface="Calibri"/>
              </a:rPr>
              <a:t>/</a:t>
            </a:r>
            <a:r>
              <a:rPr sz="2700" spc="-16" baseline="1706" dirty="0" smtClean="0">
                <a:solidFill>
                  <a:srgbClr val="FEFFFF"/>
                </a:solidFill>
                <a:latin typeface="Calibri"/>
                <a:cs typeface="Calibri"/>
              </a:rPr>
              <a:t>R</a:t>
            </a:r>
            <a:r>
              <a:rPr sz="2700" baseline="1706" dirty="0" smtClean="0">
                <a:solidFill>
                  <a:srgbClr val="FEFFFF"/>
                </a:solidFill>
                <a:latin typeface="Calibri"/>
                <a:cs typeface="Calibri"/>
              </a:rPr>
              <a:t>OM</a:t>
            </a:r>
            <a:endParaRPr sz="1800">
              <a:latin typeface="Calibri"/>
              <a:cs typeface="Calibri"/>
            </a:endParaRPr>
          </a:p>
        </p:txBody>
      </p:sp>
      <p:sp>
        <p:nvSpPr>
          <p:cNvPr id="15" name="object 15"/>
          <p:cNvSpPr txBox="1"/>
          <p:nvPr/>
        </p:nvSpPr>
        <p:spPr>
          <a:xfrm>
            <a:off x="6350847" y="2322405"/>
            <a:ext cx="930487" cy="592667"/>
          </a:xfrm>
          <a:prstGeom prst="rect">
            <a:avLst/>
          </a:prstGeom>
        </p:spPr>
        <p:txBody>
          <a:bodyPr wrap="square" lIns="0" tIns="0" rIns="0" bIns="0" rtlCol="0">
            <a:noAutofit/>
          </a:bodyPr>
          <a:lstStyle/>
          <a:p>
            <a:pPr marL="28222">
              <a:lnSpc>
                <a:spcPts val="1111"/>
              </a:lnSpc>
            </a:pPr>
            <a:endParaRPr sz="1100"/>
          </a:p>
        </p:txBody>
      </p:sp>
      <p:sp>
        <p:nvSpPr>
          <p:cNvPr id="14" name="object 14"/>
          <p:cNvSpPr txBox="1"/>
          <p:nvPr/>
        </p:nvSpPr>
        <p:spPr>
          <a:xfrm>
            <a:off x="7281333" y="2322405"/>
            <a:ext cx="2540000" cy="592667"/>
          </a:xfrm>
          <a:prstGeom prst="rect">
            <a:avLst/>
          </a:prstGeom>
        </p:spPr>
        <p:txBody>
          <a:bodyPr wrap="square" lIns="0" tIns="0" rIns="0" bIns="0" rtlCol="0">
            <a:noAutofit/>
          </a:bodyPr>
          <a:lstStyle/>
          <a:p>
            <a:pPr marL="28222">
              <a:lnSpc>
                <a:spcPts val="1111"/>
              </a:lnSpc>
            </a:pPr>
            <a:endParaRPr sz="1100"/>
          </a:p>
        </p:txBody>
      </p:sp>
      <p:sp>
        <p:nvSpPr>
          <p:cNvPr id="13" name="object 13"/>
          <p:cNvSpPr txBox="1"/>
          <p:nvPr/>
        </p:nvSpPr>
        <p:spPr>
          <a:xfrm>
            <a:off x="6350847" y="2915072"/>
            <a:ext cx="930487" cy="592667"/>
          </a:xfrm>
          <a:prstGeom prst="rect">
            <a:avLst/>
          </a:prstGeom>
        </p:spPr>
        <p:txBody>
          <a:bodyPr wrap="square" lIns="0" tIns="0" rIns="0" bIns="0" rtlCol="0">
            <a:noAutofit/>
          </a:bodyPr>
          <a:lstStyle/>
          <a:p>
            <a:pPr marL="28222">
              <a:lnSpc>
                <a:spcPts val="1111"/>
              </a:lnSpc>
            </a:pPr>
            <a:endParaRPr sz="1100"/>
          </a:p>
        </p:txBody>
      </p:sp>
      <p:sp>
        <p:nvSpPr>
          <p:cNvPr id="12" name="object 12"/>
          <p:cNvSpPr txBox="1"/>
          <p:nvPr/>
        </p:nvSpPr>
        <p:spPr>
          <a:xfrm>
            <a:off x="7281333" y="2915072"/>
            <a:ext cx="2540000" cy="592667"/>
          </a:xfrm>
          <a:prstGeom prst="rect">
            <a:avLst/>
          </a:prstGeom>
        </p:spPr>
        <p:txBody>
          <a:bodyPr wrap="square" lIns="0" tIns="0" rIns="0" bIns="0" rtlCol="0">
            <a:noAutofit/>
          </a:bodyPr>
          <a:lstStyle/>
          <a:p>
            <a:pPr marL="690731" marR="693051" algn="ctr">
              <a:lnSpc>
                <a:spcPts val="2099"/>
              </a:lnSpc>
              <a:spcBef>
                <a:spcPts val="104"/>
              </a:spcBef>
            </a:pPr>
            <a:r>
              <a:rPr sz="1800" spc="4" dirty="0" smtClean="0">
                <a:solidFill>
                  <a:srgbClr val="FEFFFF"/>
                </a:solidFill>
                <a:latin typeface="Calibri"/>
                <a:cs typeface="Calibri"/>
              </a:rPr>
              <a:t>I</a:t>
            </a:r>
            <a:r>
              <a:rPr sz="1800" spc="-10" dirty="0" smtClean="0">
                <a:solidFill>
                  <a:srgbClr val="FEFFFF"/>
                </a:solidFill>
                <a:latin typeface="Calibri"/>
                <a:cs typeface="Calibri"/>
              </a:rPr>
              <a:t>n</a:t>
            </a:r>
            <a:r>
              <a:rPr sz="1800" spc="-32" dirty="0" smtClean="0">
                <a:solidFill>
                  <a:srgbClr val="FEFFFF"/>
                </a:solidFill>
                <a:latin typeface="Calibri"/>
                <a:cs typeface="Calibri"/>
              </a:rPr>
              <a:t>f</a:t>
            </a:r>
            <a:r>
              <a:rPr sz="1800" dirty="0" smtClean="0">
                <a:solidFill>
                  <a:srgbClr val="FEFFFF"/>
                </a:solidFill>
                <a:latin typeface="Calibri"/>
                <a:cs typeface="Calibri"/>
              </a:rPr>
              <a:t>o</a:t>
            </a:r>
            <a:r>
              <a:rPr sz="1800" spc="-4" dirty="0" smtClean="0">
                <a:solidFill>
                  <a:srgbClr val="FEFFFF"/>
                </a:solidFill>
                <a:latin typeface="Calibri"/>
                <a:cs typeface="Calibri"/>
              </a:rPr>
              <a:t>rm</a:t>
            </a:r>
            <a:r>
              <a:rPr sz="1800" spc="-10" dirty="0" smtClean="0">
                <a:solidFill>
                  <a:srgbClr val="FEFFFF"/>
                </a:solidFill>
                <a:latin typeface="Calibri"/>
                <a:cs typeface="Calibri"/>
              </a:rPr>
              <a:t>a</a:t>
            </a:r>
            <a:r>
              <a:rPr sz="1800" spc="4" dirty="0" smtClean="0">
                <a:solidFill>
                  <a:srgbClr val="FEFFFF"/>
                </a:solidFill>
                <a:latin typeface="Calibri"/>
                <a:cs typeface="Calibri"/>
              </a:rPr>
              <a:t>ti</a:t>
            </a:r>
            <a:r>
              <a:rPr sz="1800" dirty="0" smtClean="0">
                <a:solidFill>
                  <a:srgbClr val="FEFFFF"/>
                </a:solidFill>
                <a:latin typeface="Calibri"/>
                <a:cs typeface="Calibri"/>
              </a:rPr>
              <a:t>on</a:t>
            </a:r>
            <a:endParaRPr sz="1800">
              <a:latin typeface="Calibri"/>
              <a:cs typeface="Calibri"/>
            </a:endParaRPr>
          </a:p>
          <a:p>
            <a:pPr marL="846978" marR="846708" algn="ctr">
              <a:lnSpc>
                <a:spcPts val="1756"/>
              </a:lnSpc>
            </a:pPr>
            <a:r>
              <a:rPr sz="2700" spc="4" baseline="3413" dirty="0" smtClean="0">
                <a:solidFill>
                  <a:srgbClr val="FEFFFF"/>
                </a:solidFill>
                <a:latin typeface="Calibri"/>
                <a:cs typeface="Calibri"/>
              </a:rPr>
              <a:t>M</a:t>
            </a:r>
            <a:r>
              <a:rPr sz="2700" baseline="3413" dirty="0" smtClean="0">
                <a:solidFill>
                  <a:srgbClr val="FEFFFF"/>
                </a:solidFill>
                <a:latin typeface="Calibri"/>
                <a:cs typeface="Calibri"/>
              </a:rPr>
              <a:t>e</a:t>
            </a:r>
            <a:r>
              <a:rPr sz="2700" spc="-4" baseline="3413" dirty="0" smtClean="0">
                <a:solidFill>
                  <a:srgbClr val="FEFFFF"/>
                </a:solidFill>
                <a:latin typeface="Calibri"/>
                <a:cs typeface="Calibri"/>
              </a:rPr>
              <a:t>m</a:t>
            </a:r>
            <a:r>
              <a:rPr sz="2700" baseline="3413" dirty="0" smtClean="0">
                <a:solidFill>
                  <a:srgbClr val="FEFFFF"/>
                </a:solidFill>
                <a:latin typeface="Calibri"/>
                <a:cs typeface="Calibri"/>
              </a:rPr>
              <a:t>o</a:t>
            </a:r>
            <a:r>
              <a:rPr sz="2700" spc="4" baseline="3413" dirty="0" smtClean="0">
                <a:solidFill>
                  <a:srgbClr val="FEFFFF"/>
                </a:solidFill>
                <a:latin typeface="Calibri"/>
                <a:cs typeface="Calibri"/>
              </a:rPr>
              <a:t>r</a:t>
            </a:r>
            <a:r>
              <a:rPr sz="2700" baseline="3413" dirty="0" smtClean="0">
                <a:solidFill>
                  <a:srgbClr val="FEFFFF"/>
                </a:solidFill>
                <a:latin typeface="Calibri"/>
                <a:cs typeface="Calibri"/>
              </a:rPr>
              <a:t>y</a:t>
            </a:r>
            <a:endParaRPr sz="1800">
              <a:latin typeface="Calibri"/>
              <a:cs typeface="Calibri"/>
            </a:endParaRPr>
          </a:p>
        </p:txBody>
      </p:sp>
      <p:sp>
        <p:nvSpPr>
          <p:cNvPr id="11" name="object 11"/>
          <p:cNvSpPr txBox="1"/>
          <p:nvPr/>
        </p:nvSpPr>
        <p:spPr>
          <a:xfrm>
            <a:off x="6350847" y="3507739"/>
            <a:ext cx="930487" cy="677333"/>
          </a:xfrm>
          <a:prstGeom prst="rect">
            <a:avLst/>
          </a:prstGeom>
        </p:spPr>
        <p:txBody>
          <a:bodyPr wrap="square" lIns="0" tIns="0" rIns="0" bIns="0" rtlCol="0">
            <a:noAutofit/>
          </a:bodyPr>
          <a:lstStyle/>
          <a:p>
            <a:pPr marL="28222">
              <a:lnSpc>
                <a:spcPts val="1111"/>
              </a:lnSpc>
            </a:pPr>
            <a:endParaRPr sz="1100"/>
          </a:p>
        </p:txBody>
      </p:sp>
      <p:sp>
        <p:nvSpPr>
          <p:cNvPr id="10" name="object 10"/>
          <p:cNvSpPr txBox="1"/>
          <p:nvPr/>
        </p:nvSpPr>
        <p:spPr>
          <a:xfrm>
            <a:off x="7281333" y="3507739"/>
            <a:ext cx="2540000" cy="677333"/>
          </a:xfrm>
          <a:prstGeom prst="rect">
            <a:avLst/>
          </a:prstGeom>
        </p:spPr>
        <p:txBody>
          <a:bodyPr wrap="square" lIns="0" tIns="0" rIns="0" bIns="0" rtlCol="0">
            <a:noAutofit/>
          </a:bodyPr>
          <a:lstStyle/>
          <a:p>
            <a:pPr marL="28222">
              <a:lnSpc>
                <a:spcPts val="1111"/>
              </a:lnSpc>
            </a:pPr>
            <a:endParaRPr sz="1100"/>
          </a:p>
        </p:txBody>
      </p:sp>
      <p:sp>
        <p:nvSpPr>
          <p:cNvPr id="9" name="object 9"/>
          <p:cNvSpPr txBox="1"/>
          <p:nvPr/>
        </p:nvSpPr>
        <p:spPr>
          <a:xfrm>
            <a:off x="6350847" y="4185073"/>
            <a:ext cx="930487" cy="592667"/>
          </a:xfrm>
          <a:prstGeom prst="rect">
            <a:avLst/>
          </a:prstGeom>
        </p:spPr>
        <p:txBody>
          <a:bodyPr wrap="square" lIns="0" tIns="0" rIns="0" bIns="0" rtlCol="0">
            <a:noAutofit/>
          </a:bodyPr>
          <a:lstStyle/>
          <a:p>
            <a:pPr marL="42556">
              <a:lnSpc>
                <a:spcPts val="2417"/>
              </a:lnSpc>
              <a:spcBef>
                <a:spcPts val="120"/>
              </a:spcBef>
            </a:pPr>
            <a:r>
              <a:rPr sz="3300" b="1" baseline="-2898" dirty="0" smtClean="0"/>
              <a:t>027Fh</a:t>
            </a:r>
            <a:endParaRPr sz="2200"/>
          </a:p>
          <a:p>
            <a:pPr marL="57826">
              <a:lnSpc>
                <a:spcPts val="2206"/>
              </a:lnSpc>
            </a:pPr>
            <a:r>
              <a:rPr sz="3300" b="1" baseline="1449" dirty="0" smtClean="0"/>
              <a:t>0200h</a:t>
            </a:r>
            <a:endParaRPr sz="2200"/>
          </a:p>
        </p:txBody>
      </p:sp>
      <p:sp>
        <p:nvSpPr>
          <p:cNvPr id="8" name="object 8"/>
          <p:cNvSpPr txBox="1"/>
          <p:nvPr/>
        </p:nvSpPr>
        <p:spPr>
          <a:xfrm>
            <a:off x="7281333" y="4185073"/>
            <a:ext cx="2540000" cy="592667"/>
          </a:xfrm>
          <a:prstGeom prst="rect">
            <a:avLst/>
          </a:prstGeom>
        </p:spPr>
        <p:txBody>
          <a:bodyPr wrap="square" lIns="0" tIns="0" rIns="0" bIns="0" rtlCol="0">
            <a:noAutofit/>
          </a:bodyPr>
          <a:lstStyle/>
          <a:p>
            <a:pPr marL="1016337" marR="1016845" algn="ctr">
              <a:lnSpc>
                <a:spcPts val="2150"/>
              </a:lnSpc>
              <a:spcBef>
                <a:spcPts val="107"/>
              </a:spcBef>
            </a:pPr>
            <a:r>
              <a:rPr sz="2700" spc="-4" baseline="1706" dirty="0" smtClean="0">
                <a:solidFill>
                  <a:srgbClr val="FEFFFF"/>
                </a:solidFill>
                <a:latin typeface="Calibri"/>
                <a:cs typeface="Calibri"/>
              </a:rPr>
              <a:t>R</a:t>
            </a:r>
            <a:r>
              <a:rPr sz="2700" baseline="1706" dirty="0" smtClean="0">
                <a:solidFill>
                  <a:srgbClr val="FEFFFF"/>
                </a:solidFill>
                <a:latin typeface="Calibri"/>
                <a:cs typeface="Calibri"/>
              </a:rPr>
              <a:t>AM</a:t>
            </a:r>
            <a:endParaRPr sz="1800">
              <a:latin typeface="Calibri"/>
              <a:cs typeface="Calibri"/>
            </a:endParaRPr>
          </a:p>
        </p:txBody>
      </p:sp>
      <p:sp>
        <p:nvSpPr>
          <p:cNvPr id="7" name="object 7"/>
          <p:cNvSpPr txBox="1"/>
          <p:nvPr/>
        </p:nvSpPr>
        <p:spPr>
          <a:xfrm>
            <a:off x="6350847" y="4777740"/>
            <a:ext cx="930487" cy="677333"/>
          </a:xfrm>
          <a:prstGeom prst="rect">
            <a:avLst/>
          </a:prstGeom>
        </p:spPr>
        <p:txBody>
          <a:bodyPr wrap="square" lIns="0" tIns="0" rIns="0" bIns="0" rtlCol="0">
            <a:noAutofit/>
          </a:bodyPr>
          <a:lstStyle/>
          <a:p>
            <a:pPr marL="28416">
              <a:lnSpc>
                <a:spcPts val="2483"/>
              </a:lnSpc>
              <a:spcBef>
                <a:spcPts val="301"/>
              </a:spcBef>
            </a:pPr>
            <a:r>
              <a:rPr sz="3300" b="1" baseline="-2898" dirty="0" smtClean="0"/>
              <a:t>01FFh</a:t>
            </a:r>
            <a:endParaRPr sz="2200"/>
          </a:p>
          <a:p>
            <a:pPr marL="58957">
              <a:lnSpc>
                <a:spcPts val="2206"/>
              </a:lnSpc>
            </a:pPr>
            <a:r>
              <a:rPr sz="3300" b="1" baseline="1449" dirty="0" smtClean="0"/>
              <a:t>0100h</a:t>
            </a:r>
            <a:endParaRPr sz="2200"/>
          </a:p>
        </p:txBody>
      </p:sp>
      <p:sp>
        <p:nvSpPr>
          <p:cNvPr id="6" name="object 6"/>
          <p:cNvSpPr txBox="1"/>
          <p:nvPr/>
        </p:nvSpPr>
        <p:spPr>
          <a:xfrm>
            <a:off x="7281333" y="4777740"/>
            <a:ext cx="2540000" cy="677333"/>
          </a:xfrm>
          <a:prstGeom prst="rect">
            <a:avLst/>
          </a:prstGeom>
        </p:spPr>
        <p:txBody>
          <a:bodyPr wrap="square" lIns="0" tIns="0" rIns="0" bIns="0" rtlCol="0">
            <a:noAutofit/>
          </a:bodyPr>
          <a:lstStyle/>
          <a:p>
            <a:pPr marL="963461" marR="964177" algn="ctr">
              <a:lnSpc>
                <a:spcPts val="2099"/>
              </a:lnSpc>
              <a:spcBef>
                <a:spcPts val="104"/>
              </a:spcBef>
            </a:pPr>
            <a:r>
              <a:rPr sz="1800" spc="-4" dirty="0" smtClean="0">
                <a:solidFill>
                  <a:srgbClr val="FEFFFF"/>
                </a:solidFill>
                <a:latin typeface="Calibri"/>
                <a:cs typeface="Calibri"/>
              </a:rPr>
              <a:t>16</a:t>
            </a:r>
            <a:r>
              <a:rPr sz="1800" spc="4" dirty="0" smtClean="0">
                <a:solidFill>
                  <a:srgbClr val="FEFFFF"/>
                </a:solidFill>
                <a:latin typeface="Calibri"/>
                <a:cs typeface="Calibri"/>
              </a:rPr>
              <a:t>-</a:t>
            </a:r>
            <a:r>
              <a:rPr sz="1800" dirty="0" smtClean="0">
                <a:solidFill>
                  <a:srgbClr val="FEFFFF"/>
                </a:solidFill>
                <a:latin typeface="Calibri"/>
                <a:cs typeface="Calibri"/>
              </a:rPr>
              <a:t>b</a:t>
            </a:r>
            <a:r>
              <a:rPr sz="1800" spc="4" dirty="0" smtClean="0">
                <a:solidFill>
                  <a:srgbClr val="FEFFFF"/>
                </a:solidFill>
                <a:latin typeface="Calibri"/>
                <a:cs typeface="Calibri"/>
              </a:rPr>
              <a:t>i</a:t>
            </a:r>
            <a:r>
              <a:rPr sz="1800" dirty="0" smtClean="0">
                <a:solidFill>
                  <a:srgbClr val="FEFFFF"/>
                </a:solidFill>
                <a:latin typeface="Calibri"/>
                <a:cs typeface="Calibri"/>
              </a:rPr>
              <a:t>t</a:t>
            </a:r>
            <a:endParaRPr sz="1800">
              <a:latin typeface="Calibri"/>
              <a:cs typeface="Calibri"/>
            </a:endParaRPr>
          </a:p>
          <a:p>
            <a:pPr marL="726941" marR="726518" algn="ctr">
              <a:lnSpc>
                <a:spcPts val="1756"/>
              </a:lnSpc>
            </a:pPr>
            <a:r>
              <a:rPr sz="2700" spc="-32" baseline="3413" dirty="0" smtClean="0">
                <a:solidFill>
                  <a:srgbClr val="FEFFFF"/>
                </a:solidFill>
                <a:latin typeface="Calibri"/>
                <a:cs typeface="Calibri"/>
              </a:rPr>
              <a:t>P</a:t>
            </a:r>
            <a:r>
              <a:rPr sz="2700" baseline="3413" dirty="0" smtClean="0">
                <a:solidFill>
                  <a:srgbClr val="FEFFFF"/>
                </a:solidFill>
                <a:latin typeface="Calibri"/>
                <a:cs typeface="Calibri"/>
              </a:rPr>
              <a:t>e</a:t>
            </a:r>
            <a:r>
              <a:rPr sz="2700" spc="-4" baseline="3413" dirty="0" smtClean="0">
                <a:solidFill>
                  <a:srgbClr val="FEFFFF"/>
                </a:solidFill>
                <a:latin typeface="Calibri"/>
                <a:cs typeface="Calibri"/>
              </a:rPr>
              <a:t>r</a:t>
            </a:r>
            <a:r>
              <a:rPr sz="2700" spc="4" baseline="3413" dirty="0" smtClean="0">
                <a:solidFill>
                  <a:srgbClr val="FEFFFF"/>
                </a:solidFill>
                <a:latin typeface="Calibri"/>
                <a:cs typeface="Calibri"/>
              </a:rPr>
              <a:t>i</a:t>
            </a:r>
            <a:r>
              <a:rPr sz="2700" baseline="3413" dirty="0" smtClean="0">
                <a:solidFill>
                  <a:srgbClr val="FEFFFF"/>
                </a:solidFill>
                <a:latin typeface="Calibri"/>
                <a:cs typeface="Calibri"/>
              </a:rPr>
              <a:t>phe</a:t>
            </a:r>
            <a:r>
              <a:rPr sz="2700" spc="-43" baseline="3413" dirty="0" smtClean="0">
                <a:solidFill>
                  <a:srgbClr val="FEFFFF"/>
                </a:solidFill>
                <a:latin typeface="Calibri"/>
                <a:cs typeface="Calibri"/>
              </a:rPr>
              <a:t>r</a:t>
            </a:r>
            <a:r>
              <a:rPr sz="2700" spc="4" baseline="3413" dirty="0" smtClean="0">
                <a:solidFill>
                  <a:srgbClr val="FEFFFF"/>
                </a:solidFill>
                <a:latin typeface="Calibri"/>
                <a:cs typeface="Calibri"/>
              </a:rPr>
              <a:t>al</a:t>
            </a:r>
            <a:r>
              <a:rPr sz="2700" baseline="3413" dirty="0" smtClean="0">
                <a:solidFill>
                  <a:srgbClr val="FEFFFF"/>
                </a:solidFill>
                <a:latin typeface="Calibri"/>
                <a:cs typeface="Calibri"/>
              </a:rPr>
              <a:t>s</a:t>
            </a:r>
            <a:endParaRPr sz="1800">
              <a:latin typeface="Calibri"/>
              <a:cs typeface="Calibri"/>
            </a:endParaRPr>
          </a:p>
        </p:txBody>
      </p:sp>
      <p:sp>
        <p:nvSpPr>
          <p:cNvPr id="5" name="object 5"/>
          <p:cNvSpPr txBox="1"/>
          <p:nvPr/>
        </p:nvSpPr>
        <p:spPr>
          <a:xfrm>
            <a:off x="6350847" y="5455074"/>
            <a:ext cx="930487" cy="677332"/>
          </a:xfrm>
          <a:prstGeom prst="rect">
            <a:avLst/>
          </a:prstGeom>
        </p:spPr>
        <p:txBody>
          <a:bodyPr wrap="square" lIns="0" tIns="0" rIns="0" bIns="0" rtlCol="0">
            <a:noAutofit/>
          </a:bodyPr>
          <a:lstStyle/>
          <a:p>
            <a:pPr marL="185361">
              <a:lnSpc>
                <a:spcPts val="2483"/>
              </a:lnSpc>
              <a:spcBef>
                <a:spcPts val="384"/>
              </a:spcBef>
            </a:pPr>
            <a:r>
              <a:rPr sz="3300" b="1" baseline="-2898" dirty="0" smtClean="0"/>
              <a:t>0FFh</a:t>
            </a:r>
            <a:endParaRPr sz="2200"/>
          </a:p>
          <a:p>
            <a:pPr marL="215902">
              <a:lnSpc>
                <a:spcPts val="2206"/>
              </a:lnSpc>
            </a:pPr>
            <a:r>
              <a:rPr sz="3300" b="1" baseline="1449" dirty="0" smtClean="0"/>
              <a:t>010h</a:t>
            </a:r>
            <a:endParaRPr sz="2200"/>
          </a:p>
        </p:txBody>
      </p:sp>
      <p:sp>
        <p:nvSpPr>
          <p:cNvPr id="4" name="object 4"/>
          <p:cNvSpPr txBox="1"/>
          <p:nvPr/>
        </p:nvSpPr>
        <p:spPr>
          <a:xfrm>
            <a:off x="7281333" y="5455074"/>
            <a:ext cx="2540000" cy="677332"/>
          </a:xfrm>
          <a:prstGeom prst="rect">
            <a:avLst/>
          </a:prstGeom>
        </p:spPr>
        <p:txBody>
          <a:bodyPr wrap="square" lIns="0" tIns="0" rIns="0" bIns="0" rtlCol="0">
            <a:noAutofit/>
          </a:bodyPr>
          <a:lstStyle/>
          <a:p>
            <a:pPr marL="1019539" marR="1021605" algn="ctr">
              <a:lnSpc>
                <a:spcPts val="2099"/>
              </a:lnSpc>
              <a:spcBef>
                <a:spcPts val="104"/>
              </a:spcBef>
            </a:pPr>
            <a:r>
              <a:rPr sz="1800" spc="-4" dirty="0" smtClean="0">
                <a:solidFill>
                  <a:srgbClr val="FEFFFF"/>
                </a:solidFill>
                <a:latin typeface="Calibri"/>
                <a:cs typeface="Calibri"/>
              </a:rPr>
              <a:t>8</a:t>
            </a:r>
            <a:r>
              <a:rPr sz="1800" spc="4" dirty="0" smtClean="0">
                <a:solidFill>
                  <a:srgbClr val="FEFFFF"/>
                </a:solidFill>
                <a:latin typeface="Calibri"/>
                <a:cs typeface="Calibri"/>
              </a:rPr>
              <a:t>-</a:t>
            </a:r>
            <a:r>
              <a:rPr sz="1800" dirty="0" smtClean="0">
                <a:solidFill>
                  <a:srgbClr val="FEFFFF"/>
                </a:solidFill>
                <a:latin typeface="Calibri"/>
                <a:cs typeface="Calibri"/>
              </a:rPr>
              <a:t>b</a:t>
            </a:r>
            <a:r>
              <a:rPr sz="1800" spc="4" dirty="0" smtClean="0">
                <a:solidFill>
                  <a:srgbClr val="FEFFFF"/>
                </a:solidFill>
                <a:latin typeface="Calibri"/>
                <a:cs typeface="Calibri"/>
              </a:rPr>
              <a:t>i</a:t>
            </a:r>
            <a:r>
              <a:rPr sz="1800" dirty="0" smtClean="0">
                <a:solidFill>
                  <a:srgbClr val="FEFFFF"/>
                </a:solidFill>
                <a:latin typeface="Calibri"/>
                <a:cs typeface="Calibri"/>
              </a:rPr>
              <a:t>t</a:t>
            </a:r>
            <a:endParaRPr sz="1800">
              <a:latin typeface="Calibri"/>
              <a:cs typeface="Calibri"/>
            </a:endParaRPr>
          </a:p>
          <a:p>
            <a:pPr marL="726941" marR="726518" algn="ctr">
              <a:lnSpc>
                <a:spcPts val="1756"/>
              </a:lnSpc>
            </a:pPr>
            <a:r>
              <a:rPr sz="2700" spc="-32" baseline="3413" dirty="0" smtClean="0">
                <a:solidFill>
                  <a:srgbClr val="FEFFFF"/>
                </a:solidFill>
                <a:latin typeface="Calibri"/>
                <a:cs typeface="Calibri"/>
              </a:rPr>
              <a:t>P</a:t>
            </a:r>
            <a:r>
              <a:rPr sz="2700" baseline="3413" dirty="0" smtClean="0">
                <a:solidFill>
                  <a:srgbClr val="FEFFFF"/>
                </a:solidFill>
                <a:latin typeface="Calibri"/>
                <a:cs typeface="Calibri"/>
              </a:rPr>
              <a:t>e</a:t>
            </a:r>
            <a:r>
              <a:rPr sz="2700" spc="-4" baseline="3413" dirty="0" smtClean="0">
                <a:solidFill>
                  <a:srgbClr val="FEFFFF"/>
                </a:solidFill>
                <a:latin typeface="Calibri"/>
                <a:cs typeface="Calibri"/>
              </a:rPr>
              <a:t>r</a:t>
            </a:r>
            <a:r>
              <a:rPr sz="2700" spc="4" baseline="3413" dirty="0" smtClean="0">
                <a:solidFill>
                  <a:srgbClr val="FEFFFF"/>
                </a:solidFill>
                <a:latin typeface="Calibri"/>
                <a:cs typeface="Calibri"/>
              </a:rPr>
              <a:t>i</a:t>
            </a:r>
            <a:r>
              <a:rPr sz="2700" baseline="3413" dirty="0" smtClean="0">
                <a:solidFill>
                  <a:srgbClr val="FEFFFF"/>
                </a:solidFill>
                <a:latin typeface="Calibri"/>
                <a:cs typeface="Calibri"/>
              </a:rPr>
              <a:t>phe</a:t>
            </a:r>
            <a:r>
              <a:rPr sz="2700" spc="-43" baseline="3413" dirty="0" smtClean="0">
                <a:solidFill>
                  <a:srgbClr val="FEFFFF"/>
                </a:solidFill>
                <a:latin typeface="Calibri"/>
                <a:cs typeface="Calibri"/>
              </a:rPr>
              <a:t>r</a:t>
            </a:r>
            <a:r>
              <a:rPr sz="2700" spc="4" baseline="3413" dirty="0" smtClean="0">
                <a:solidFill>
                  <a:srgbClr val="FEFFFF"/>
                </a:solidFill>
                <a:latin typeface="Calibri"/>
                <a:cs typeface="Calibri"/>
              </a:rPr>
              <a:t>al</a:t>
            </a:r>
            <a:r>
              <a:rPr sz="2700" baseline="3413" dirty="0" smtClean="0">
                <a:solidFill>
                  <a:srgbClr val="FEFFFF"/>
                </a:solidFill>
                <a:latin typeface="Calibri"/>
                <a:cs typeface="Calibri"/>
              </a:rPr>
              <a:t>s</a:t>
            </a:r>
            <a:endParaRPr sz="1800">
              <a:latin typeface="Calibri"/>
              <a:cs typeface="Calibri"/>
            </a:endParaRPr>
          </a:p>
        </p:txBody>
      </p:sp>
      <p:sp>
        <p:nvSpPr>
          <p:cNvPr id="3" name="object 3"/>
          <p:cNvSpPr txBox="1"/>
          <p:nvPr/>
        </p:nvSpPr>
        <p:spPr>
          <a:xfrm>
            <a:off x="6350847" y="6132407"/>
            <a:ext cx="930487" cy="695607"/>
          </a:xfrm>
          <a:prstGeom prst="rect">
            <a:avLst/>
          </a:prstGeom>
        </p:spPr>
        <p:txBody>
          <a:bodyPr wrap="square" lIns="0" tIns="0" rIns="0" bIns="0" rtlCol="0">
            <a:noAutofit/>
          </a:bodyPr>
          <a:lstStyle/>
          <a:p>
            <a:pPr marL="354749">
              <a:lnSpc>
                <a:spcPct val="95825"/>
              </a:lnSpc>
              <a:spcBef>
                <a:spcPts val="44"/>
              </a:spcBef>
            </a:pPr>
            <a:r>
              <a:rPr sz="2200" b="1" dirty="0" smtClean="0"/>
              <a:t>0Fh</a:t>
            </a:r>
            <a:endParaRPr sz="2200"/>
          </a:p>
        </p:txBody>
      </p:sp>
      <p:sp>
        <p:nvSpPr>
          <p:cNvPr id="2" name="object 2"/>
          <p:cNvSpPr txBox="1"/>
          <p:nvPr/>
        </p:nvSpPr>
        <p:spPr>
          <a:xfrm>
            <a:off x="7281333" y="6132406"/>
            <a:ext cx="2540000" cy="690316"/>
          </a:xfrm>
          <a:prstGeom prst="rect">
            <a:avLst/>
          </a:prstGeom>
        </p:spPr>
        <p:txBody>
          <a:bodyPr wrap="square" lIns="0" tIns="0" rIns="0" bIns="0" rtlCol="0">
            <a:noAutofit/>
          </a:bodyPr>
          <a:lstStyle/>
          <a:p>
            <a:pPr marL="283873">
              <a:lnSpc>
                <a:spcPts val="2150"/>
              </a:lnSpc>
              <a:spcBef>
                <a:spcPts val="107"/>
              </a:spcBef>
            </a:pPr>
            <a:r>
              <a:rPr sz="2700" spc="-4" baseline="1706" dirty="0" smtClean="0">
                <a:solidFill>
                  <a:srgbClr val="FEFFFF"/>
                </a:solidFill>
                <a:latin typeface="Calibri"/>
                <a:cs typeface="Calibri"/>
              </a:rPr>
              <a:t>8</a:t>
            </a:r>
            <a:r>
              <a:rPr sz="2700" spc="4" baseline="1706" dirty="0" smtClean="0">
                <a:solidFill>
                  <a:srgbClr val="FEFFFF"/>
                </a:solidFill>
                <a:latin typeface="Calibri"/>
                <a:cs typeface="Calibri"/>
              </a:rPr>
              <a:t>-</a:t>
            </a:r>
            <a:r>
              <a:rPr sz="2700" baseline="1706" dirty="0" smtClean="0">
                <a:solidFill>
                  <a:srgbClr val="FEFFFF"/>
                </a:solidFill>
                <a:latin typeface="Calibri"/>
                <a:cs typeface="Calibri"/>
              </a:rPr>
              <a:t>b</a:t>
            </a:r>
            <a:r>
              <a:rPr sz="2700" spc="4" baseline="1706" dirty="0" smtClean="0">
                <a:solidFill>
                  <a:srgbClr val="FEFFFF"/>
                </a:solidFill>
                <a:latin typeface="Calibri"/>
                <a:cs typeface="Calibri"/>
              </a:rPr>
              <a:t>i</a:t>
            </a:r>
            <a:r>
              <a:rPr sz="2700" baseline="1706" dirty="0" smtClean="0">
                <a:solidFill>
                  <a:srgbClr val="FEFFFF"/>
                </a:solidFill>
                <a:latin typeface="Calibri"/>
                <a:cs typeface="Calibri"/>
              </a:rPr>
              <a:t>t</a:t>
            </a:r>
            <a:r>
              <a:rPr sz="2700" spc="-38" baseline="1706" dirty="0" smtClean="0">
                <a:solidFill>
                  <a:srgbClr val="FEFFFF"/>
                </a:solidFill>
                <a:latin typeface="Calibri"/>
                <a:cs typeface="Calibri"/>
              </a:rPr>
              <a:t> </a:t>
            </a:r>
            <a:r>
              <a:rPr sz="2700" baseline="1706" dirty="0" smtClean="0">
                <a:solidFill>
                  <a:srgbClr val="FEFFFF"/>
                </a:solidFill>
                <a:latin typeface="Calibri"/>
                <a:cs typeface="Calibri"/>
              </a:rPr>
              <a:t>Spe</a:t>
            </a:r>
            <a:r>
              <a:rPr sz="2700" spc="-4" baseline="1706" dirty="0" smtClean="0">
                <a:solidFill>
                  <a:srgbClr val="FEFFFF"/>
                </a:solidFill>
                <a:latin typeface="Calibri"/>
                <a:cs typeface="Calibri"/>
              </a:rPr>
              <a:t>c</a:t>
            </a:r>
            <a:r>
              <a:rPr sz="2700" spc="4" baseline="1706" dirty="0" smtClean="0">
                <a:solidFill>
                  <a:srgbClr val="FEFFFF"/>
                </a:solidFill>
                <a:latin typeface="Calibri"/>
                <a:cs typeface="Calibri"/>
              </a:rPr>
              <a:t>ia</a:t>
            </a:r>
            <a:r>
              <a:rPr sz="2700" baseline="1706" dirty="0" smtClean="0">
                <a:solidFill>
                  <a:srgbClr val="FEFFFF"/>
                </a:solidFill>
                <a:latin typeface="Calibri"/>
                <a:cs typeface="Calibri"/>
              </a:rPr>
              <a:t>l</a:t>
            </a:r>
            <a:r>
              <a:rPr sz="2700" spc="-44" baseline="1706" dirty="0" smtClean="0">
                <a:solidFill>
                  <a:srgbClr val="FEFFFF"/>
                </a:solidFill>
                <a:latin typeface="Calibri"/>
                <a:cs typeface="Calibri"/>
              </a:rPr>
              <a:t> </a:t>
            </a:r>
            <a:r>
              <a:rPr sz="2700" baseline="1706" dirty="0" smtClean="0">
                <a:solidFill>
                  <a:srgbClr val="FEFFFF"/>
                </a:solidFill>
                <a:latin typeface="Calibri"/>
                <a:cs typeface="Calibri"/>
              </a:rPr>
              <a:t>Fun</a:t>
            </a:r>
            <a:r>
              <a:rPr sz="2700" spc="-4" baseline="1706" dirty="0" smtClean="0">
                <a:solidFill>
                  <a:srgbClr val="FEFFFF"/>
                </a:solidFill>
                <a:latin typeface="Calibri"/>
                <a:cs typeface="Calibri"/>
              </a:rPr>
              <a:t>c</a:t>
            </a:r>
            <a:r>
              <a:rPr sz="2700" spc="4" baseline="1706" dirty="0" smtClean="0">
                <a:solidFill>
                  <a:srgbClr val="FEFFFF"/>
                </a:solidFill>
                <a:latin typeface="Calibri"/>
                <a:cs typeface="Calibri"/>
              </a:rPr>
              <a:t>ti</a:t>
            </a:r>
            <a:r>
              <a:rPr sz="2700" baseline="1706" dirty="0" smtClean="0">
                <a:solidFill>
                  <a:srgbClr val="FEFFFF"/>
                </a:solidFill>
                <a:latin typeface="Calibri"/>
                <a:cs typeface="Calibri"/>
              </a:rPr>
              <a:t>on</a:t>
            </a:r>
            <a:endParaRPr sz="1800">
              <a:latin typeface="Calibri"/>
              <a:cs typeface="Calibri"/>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p:nvPr/>
        </p:nvSpPr>
        <p:spPr>
          <a:xfrm>
            <a:off x="457200" y="325119"/>
            <a:ext cx="8227906" cy="668866"/>
          </a:xfrm>
          <a:prstGeom prst="rect">
            <a:avLst/>
          </a:prstGeom>
          <a:blipFill>
            <a:blip r:embed="rId2" cstate="print"/>
            <a:stretch>
              <a:fillRect/>
            </a:stretch>
          </a:blipFill>
        </p:spPr>
        <p:txBody>
          <a:bodyPr wrap="square" lIns="0" tIns="0" rIns="0" bIns="0" rtlCol="0">
            <a:noAutofit/>
          </a:bodyPr>
          <a:lstStyle/>
          <a:p>
            <a:endParaRPr/>
          </a:p>
        </p:txBody>
      </p:sp>
      <p:sp>
        <p:nvSpPr>
          <p:cNvPr id="6" name="object 6"/>
          <p:cNvSpPr/>
          <p:nvPr/>
        </p:nvSpPr>
        <p:spPr>
          <a:xfrm>
            <a:off x="480229" y="347091"/>
            <a:ext cx="8139260" cy="581081"/>
          </a:xfrm>
          <a:prstGeom prst="rect">
            <a:avLst/>
          </a:prstGeom>
          <a:blipFill>
            <a:blip r:embed="rId3" cstate="print"/>
            <a:stretch>
              <a:fillRect/>
            </a:stretch>
          </a:blipFill>
        </p:spPr>
        <p:txBody>
          <a:bodyPr wrap="square" lIns="0" tIns="0" rIns="0" bIns="0" rtlCol="0">
            <a:noAutofit/>
          </a:bodyPr>
          <a:lstStyle/>
          <a:p>
            <a:endParaRPr/>
          </a:p>
        </p:txBody>
      </p:sp>
      <p:sp>
        <p:nvSpPr>
          <p:cNvPr id="7" name="object 7"/>
          <p:cNvSpPr/>
          <p:nvPr/>
        </p:nvSpPr>
        <p:spPr>
          <a:xfrm>
            <a:off x="457199" y="1078654"/>
            <a:ext cx="2299546" cy="646852"/>
          </a:xfrm>
          <a:prstGeom prst="rect">
            <a:avLst/>
          </a:prstGeom>
          <a:blipFill>
            <a:blip r:embed="rId4" cstate="print"/>
            <a:stretch>
              <a:fillRect/>
            </a:stretch>
          </a:blipFill>
        </p:spPr>
        <p:txBody>
          <a:bodyPr wrap="square" lIns="0" tIns="0" rIns="0" bIns="0" rtlCol="0">
            <a:noAutofit/>
          </a:bodyPr>
          <a:lstStyle/>
          <a:p>
            <a:endParaRPr/>
          </a:p>
        </p:txBody>
      </p:sp>
      <p:sp>
        <p:nvSpPr>
          <p:cNvPr id="9" name="object 9"/>
          <p:cNvSpPr/>
          <p:nvPr/>
        </p:nvSpPr>
        <p:spPr>
          <a:xfrm>
            <a:off x="423334" y="1910594"/>
            <a:ext cx="267546" cy="276012"/>
          </a:xfrm>
          <a:prstGeom prst="rect">
            <a:avLst/>
          </a:prstGeom>
          <a:blipFill>
            <a:blip r:embed="rId5" cstate="print"/>
            <a:stretch>
              <a:fillRect/>
            </a:stretch>
          </a:blipFill>
        </p:spPr>
        <p:txBody>
          <a:bodyPr wrap="square" lIns="0" tIns="0" rIns="0" bIns="0" rtlCol="0">
            <a:noAutofit/>
          </a:bodyPr>
          <a:lstStyle/>
          <a:p>
            <a:endParaRPr/>
          </a:p>
        </p:txBody>
      </p:sp>
      <p:sp>
        <p:nvSpPr>
          <p:cNvPr id="10" name="object 10"/>
          <p:cNvSpPr/>
          <p:nvPr/>
        </p:nvSpPr>
        <p:spPr>
          <a:xfrm>
            <a:off x="423334" y="4139021"/>
            <a:ext cx="267546" cy="276012"/>
          </a:xfrm>
          <a:prstGeom prst="rect">
            <a:avLst/>
          </a:prstGeom>
          <a:blipFill>
            <a:blip r:embed="rId5" cstate="print"/>
            <a:stretch>
              <a:fillRect/>
            </a:stretch>
          </a:blipFill>
        </p:spPr>
        <p:txBody>
          <a:bodyPr wrap="square" lIns="0" tIns="0" rIns="0" bIns="0" rtlCol="0">
            <a:noAutofit/>
          </a:bodyPr>
          <a:lstStyle/>
          <a:p>
            <a:endParaRPr/>
          </a:p>
        </p:txBody>
      </p:sp>
      <p:sp>
        <p:nvSpPr>
          <p:cNvPr id="11" name="object 11"/>
          <p:cNvSpPr/>
          <p:nvPr/>
        </p:nvSpPr>
        <p:spPr>
          <a:xfrm>
            <a:off x="5281506" y="1915160"/>
            <a:ext cx="4455160" cy="2826172"/>
          </a:xfrm>
          <a:prstGeom prst="rect">
            <a:avLst/>
          </a:prstGeom>
          <a:blipFill>
            <a:blip r:embed="rId6" cstate="print"/>
            <a:stretch>
              <a:fillRect/>
            </a:stretch>
          </a:blipFill>
        </p:spPr>
        <p:txBody>
          <a:bodyPr wrap="square" lIns="0" tIns="0" rIns="0" bIns="0" rtlCol="0">
            <a:noAutofit/>
          </a:bodyPr>
          <a:lstStyle/>
          <a:p>
            <a:endParaRPr/>
          </a:p>
        </p:txBody>
      </p:sp>
      <p:sp>
        <p:nvSpPr>
          <p:cNvPr id="2" name="object 2"/>
          <p:cNvSpPr txBox="1"/>
          <p:nvPr/>
        </p:nvSpPr>
        <p:spPr>
          <a:xfrm>
            <a:off x="849489" y="1873199"/>
            <a:ext cx="4308631" cy="4785513"/>
          </a:xfrm>
          <a:prstGeom prst="rect">
            <a:avLst/>
          </a:prstGeom>
        </p:spPr>
        <p:txBody>
          <a:bodyPr wrap="square" lIns="0" tIns="0" rIns="0" bIns="0" rtlCol="0">
            <a:noAutofit/>
          </a:bodyPr>
          <a:lstStyle/>
          <a:p>
            <a:pPr marL="14111">
              <a:lnSpc>
                <a:spcPts val="3278"/>
              </a:lnSpc>
              <a:spcBef>
                <a:spcPts val="163"/>
              </a:spcBef>
            </a:pPr>
            <a:r>
              <a:rPr sz="4700" spc="-4" baseline="2925" dirty="0" smtClean="0">
                <a:solidFill>
                  <a:schemeClr val="tx1"/>
                </a:solidFill>
                <a:latin typeface="Calibri"/>
                <a:cs typeface="Calibri"/>
              </a:rPr>
              <a:t>Peripheral</a:t>
            </a:r>
            <a:r>
              <a:rPr sz="4700" baseline="2925" dirty="0" smtClean="0">
                <a:solidFill>
                  <a:schemeClr val="tx1"/>
                </a:solidFill>
                <a:latin typeface="Calibri"/>
                <a:cs typeface="Calibri"/>
              </a:rPr>
              <a:t>s</a:t>
            </a:r>
            <a:r>
              <a:rPr sz="4700" spc="-142" baseline="2925" dirty="0" smtClean="0">
                <a:solidFill>
                  <a:schemeClr val="tx1"/>
                </a:solidFill>
                <a:latin typeface="Calibri"/>
                <a:cs typeface="Calibri"/>
              </a:rPr>
              <a:t> </a:t>
            </a:r>
            <a:r>
              <a:rPr sz="4700" spc="-4" baseline="2925" dirty="0" smtClean="0">
                <a:solidFill>
                  <a:schemeClr val="tx1"/>
                </a:solidFill>
                <a:latin typeface="Calibri"/>
                <a:cs typeface="Calibri"/>
              </a:rPr>
              <a:t>ar</a:t>
            </a:r>
            <a:r>
              <a:rPr sz="4700" baseline="2925" dirty="0" smtClean="0">
                <a:solidFill>
                  <a:schemeClr val="tx1"/>
                </a:solidFill>
                <a:latin typeface="Calibri"/>
                <a:cs typeface="Calibri"/>
              </a:rPr>
              <a:t>e</a:t>
            </a:r>
            <a:r>
              <a:rPr sz="4700" spc="-41" baseline="2925" dirty="0" smtClean="0">
                <a:solidFill>
                  <a:schemeClr val="tx1"/>
                </a:solidFill>
                <a:latin typeface="Calibri"/>
                <a:cs typeface="Calibri"/>
              </a:rPr>
              <a:t> </a:t>
            </a:r>
            <a:r>
              <a:rPr sz="4700" spc="-4" baseline="2925" dirty="0" smtClean="0">
                <a:solidFill>
                  <a:schemeClr val="tx1"/>
                </a:solidFill>
                <a:latin typeface="Calibri"/>
                <a:cs typeface="Calibri"/>
              </a:rPr>
              <a:t>configured</a:t>
            </a:r>
            <a:endParaRPr sz="3100">
              <a:solidFill>
                <a:schemeClr val="tx1"/>
              </a:solidFill>
              <a:latin typeface="Calibri"/>
              <a:cs typeface="Calibri"/>
            </a:endParaRPr>
          </a:p>
          <a:p>
            <a:pPr marL="14111" marR="59181">
              <a:lnSpc>
                <a:spcPts val="3361"/>
              </a:lnSpc>
              <a:spcBef>
                <a:spcPts val="3"/>
              </a:spcBef>
            </a:pPr>
            <a:r>
              <a:rPr sz="4700" spc="4" baseline="2925" dirty="0" smtClean="0">
                <a:solidFill>
                  <a:schemeClr val="tx1"/>
                </a:solidFill>
                <a:latin typeface="Calibri"/>
                <a:cs typeface="Calibri"/>
              </a:rPr>
              <a:t>a</a:t>
            </a:r>
            <a:r>
              <a:rPr sz="4700" spc="-4" baseline="2925" dirty="0" smtClean="0">
                <a:solidFill>
                  <a:schemeClr val="tx1"/>
                </a:solidFill>
                <a:latin typeface="Calibri"/>
                <a:cs typeface="Calibri"/>
              </a:rPr>
              <a:t>n</a:t>
            </a:r>
            <a:r>
              <a:rPr sz="4700" baseline="2925" dirty="0" smtClean="0">
                <a:solidFill>
                  <a:schemeClr val="tx1"/>
                </a:solidFill>
                <a:latin typeface="Calibri"/>
                <a:cs typeface="Calibri"/>
              </a:rPr>
              <a:t>d</a:t>
            </a:r>
            <a:r>
              <a:rPr sz="4700" spc="-36" baseline="2925" dirty="0" smtClean="0">
                <a:solidFill>
                  <a:schemeClr val="tx1"/>
                </a:solidFill>
                <a:latin typeface="Calibri"/>
                <a:cs typeface="Calibri"/>
              </a:rPr>
              <a:t> </a:t>
            </a:r>
            <a:r>
              <a:rPr sz="4700" spc="-4" baseline="2925" dirty="0" smtClean="0">
                <a:solidFill>
                  <a:schemeClr val="tx1"/>
                </a:solidFill>
                <a:latin typeface="Calibri"/>
                <a:cs typeface="Calibri"/>
              </a:rPr>
              <a:t>ini</a:t>
            </a:r>
            <a:r>
              <a:rPr sz="4700" baseline="2925" dirty="0" smtClean="0">
                <a:solidFill>
                  <a:schemeClr val="tx1"/>
                </a:solidFill>
                <a:latin typeface="Calibri"/>
                <a:cs typeface="Calibri"/>
              </a:rPr>
              <a:t>t</a:t>
            </a:r>
            <a:r>
              <a:rPr sz="4700" spc="-4" baseline="2925" dirty="0" smtClean="0">
                <a:solidFill>
                  <a:schemeClr val="tx1"/>
                </a:solidFill>
                <a:latin typeface="Calibri"/>
                <a:cs typeface="Calibri"/>
              </a:rPr>
              <a:t>i</a:t>
            </a:r>
            <a:r>
              <a:rPr sz="4700" spc="4" baseline="2925" dirty="0" smtClean="0">
                <a:solidFill>
                  <a:schemeClr val="tx1"/>
                </a:solidFill>
                <a:latin typeface="Calibri"/>
                <a:cs typeface="Calibri"/>
              </a:rPr>
              <a:t>a</a:t>
            </a:r>
            <a:r>
              <a:rPr sz="4700" spc="-4" baseline="2925" dirty="0" smtClean="0">
                <a:solidFill>
                  <a:schemeClr val="tx1"/>
                </a:solidFill>
                <a:latin typeface="Calibri"/>
                <a:cs typeface="Calibri"/>
              </a:rPr>
              <a:t>li</a:t>
            </a:r>
            <a:r>
              <a:rPr sz="4700" spc="-71" baseline="2925" dirty="0" smtClean="0">
                <a:solidFill>
                  <a:schemeClr val="tx1"/>
                </a:solidFill>
                <a:latin typeface="Calibri"/>
                <a:cs typeface="Calibri"/>
              </a:rPr>
              <a:t>z</a:t>
            </a:r>
            <a:r>
              <a:rPr sz="4700" baseline="2925" dirty="0" smtClean="0">
                <a:solidFill>
                  <a:schemeClr val="tx1"/>
                </a:solidFill>
                <a:latin typeface="Calibri"/>
                <a:cs typeface="Calibri"/>
              </a:rPr>
              <a:t>ed</a:t>
            </a:r>
            <a:r>
              <a:rPr sz="4700" spc="-81" baseline="2925" dirty="0" smtClean="0">
                <a:solidFill>
                  <a:schemeClr val="tx1"/>
                </a:solidFill>
                <a:latin typeface="Calibri"/>
                <a:cs typeface="Calibri"/>
              </a:rPr>
              <a:t> </a:t>
            </a:r>
            <a:r>
              <a:rPr sz="4700" baseline="2925" dirty="0" smtClean="0">
                <a:solidFill>
                  <a:schemeClr val="tx1"/>
                </a:solidFill>
                <a:latin typeface="Calibri"/>
                <a:cs typeface="Calibri"/>
              </a:rPr>
              <a:t>t</a:t>
            </a:r>
            <a:r>
              <a:rPr sz="4700" spc="-4" baseline="2925" dirty="0" smtClean="0">
                <a:solidFill>
                  <a:schemeClr val="tx1"/>
                </a:solidFill>
                <a:latin typeface="Calibri"/>
                <a:cs typeface="Calibri"/>
              </a:rPr>
              <a:t>h</a:t>
            </a:r>
            <a:r>
              <a:rPr sz="4700" spc="-56" baseline="2925" dirty="0" smtClean="0">
                <a:solidFill>
                  <a:schemeClr val="tx1"/>
                </a:solidFill>
                <a:latin typeface="Calibri"/>
                <a:cs typeface="Calibri"/>
              </a:rPr>
              <a:t>r</a:t>
            </a:r>
            <a:r>
              <a:rPr sz="4700" baseline="2925" dirty="0" smtClean="0">
                <a:solidFill>
                  <a:schemeClr val="tx1"/>
                </a:solidFill>
                <a:latin typeface="Calibri"/>
                <a:cs typeface="Calibri"/>
              </a:rPr>
              <a:t>o</a:t>
            </a:r>
            <a:r>
              <a:rPr sz="4700" spc="-4" baseline="2925" dirty="0" smtClean="0">
                <a:solidFill>
                  <a:schemeClr val="tx1"/>
                </a:solidFill>
                <a:latin typeface="Calibri"/>
                <a:cs typeface="Calibri"/>
              </a:rPr>
              <a:t>u</a:t>
            </a:r>
            <a:r>
              <a:rPr sz="4700" spc="4" baseline="2925" dirty="0" smtClean="0">
                <a:solidFill>
                  <a:schemeClr val="tx1"/>
                </a:solidFill>
                <a:latin typeface="Calibri"/>
                <a:cs typeface="Calibri"/>
              </a:rPr>
              <a:t>g</a:t>
            </a:r>
            <a:r>
              <a:rPr sz="4700" baseline="2925" dirty="0" smtClean="0">
                <a:solidFill>
                  <a:schemeClr val="tx1"/>
                </a:solidFill>
                <a:latin typeface="Calibri"/>
                <a:cs typeface="Calibri"/>
              </a:rPr>
              <a:t>h</a:t>
            </a:r>
            <a:endParaRPr sz="3100">
              <a:solidFill>
                <a:schemeClr val="tx1"/>
              </a:solidFill>
              <a:latin typeface="Calibri"/>
              <a:cs typeface="Calibri"/>
            </a:endParaRPr>
          </a:p>
          <a:p>
            <a:pPr marL="14111" marR="59181">
              <a:lnSpc>
                <a:spcPts val="3361"/>
              </a:lnSpc>
            </a:pPr>
            <a:r>
              <a:rPr sz="4700" baseline="2925" dirty="0" smtClean="0">
                <a:solidFill>
                  <a:schemeClr val="tx1"/>
                </a:solidFill>
                <a:latin typeface="Calibri"/>
                <a:cs typeface="Calibri"/>
              </a:rPr>
              <a:t>memo</a:t>
            </a:r>
            <a:r>
              <a:rPr sz="4700" spc="10" baseline="2925" dirty="0" smtClean="0">
                <a:solidFill>
                  <a:schemeClr val="tx1"/>
                </a:solidFill>
                <a:latin typeface="Calibri"/>
                <a:cs typeface="Calibri"/>
              </a:rPr>
              <a:t>r</a:t>
            </a:r>
            <a:r>
              <a:rPr sz="4700" baseline="2925" dirty="0" smtClean="0">
                <a:solidFill>
                  <a:schemeClr val="tx1"/>
                </a:solidFill>
                <a:latin typeface="Calibri"/>
                <a:cs typeface="Calibri"/>
              </a:rPr>
              <a:t>y</a:t>
            </a:r>
            <a:r>
              <a:rPr sz="4700" spc="-83" baseline="2925" dirty="0" smtClean="0">
                <a:solidFill>
                  <a:schemeClr val="tx1"/>
                </a:solidFill>
                <a:latin typeface="Calibri"/>
                <a:cs typeface="Calibri"/>
              </a:rPr>
              <a:t> </a:t>
            </a:r>
            <a:r>
              <a:rPr sz="4700" spc="-4" baseline="2925" dirty="0" smtClean="0">
                <a:solidFill>
                  <a:schemeClr val="tx1"/>
                </a:solidFill>
                <a:latin typeface="Calibri"/>
                <a:cs typeface="Calibri"/>
              </a:rPr>
              <a:t>l</a:t>
            </a:r>
            <a:r>
              <a:rPr sz="4700" baseline="2925" dirty="0" smtClean="0">
                <a:solidFill>
                  <a:schemeClr val="tx1"/>
                </a:solidFill>
                <a:latin typeface="Calibri"/>
                <a:cs typeface="Calibri"/>
              </a:rPr>
              <a:t>o</a:t>
            </a:r>
            <a:r>
              <a:rPr sz="4700" spc="-21" baseline="2925" dirty="0" smtClean="0">
                <a:solidFill>
                  <a:schemeClr val="tx1"/>
                </a:solidFill>
                <a:latin typeface="Calibri"/>
                <a:cs typeface="Calibri"/>
              </a:rPr>
              <a:t>ca</a:t>
            </a:r>
            <a:r>
              <a:rPr sz="4700" baseline="2925" dirty="0" smtClean="0">
                <a:solidFill>
                  <a:schemeClr val="tx1"/>
                </a:solidFill>
                <a:latin typeface="Calibri"/>
                <a:cs typeface="Calibri"/>
              </a:rPr>
              <a:t>t</a:t>
            </a:r>
            <a:r>
              <a:rPr sz="4700" spc="-4" baseline="2925" dirty="0" smtClean="0">
                <a:solidFill>
                  <a:schemeClr val="tx1"/>
                </a:solidFill>
                <a:latin typeface="Calibri"/>
                <a:cs typeface="Calibri"/>
              </a:rPr>
              <a:t>i</a:t>
            </a:r>
            <a:r>
              <a:rPr sz="4700" baseline="2925" dirty="0" smtClean="0">
                <a:solidFill>
                  <a:schemeClr val="tx1"/>
                </a:solidFill>
                <a:latin typeface="Calibri"/>
                <a:cs typeface="Calibri"/>
              </a:rPr>
              <a:t>o</a:t>
            </a:r>
            <a:r>
              <a:rPr sz="4700" spc="-4" baseline="2925" dirty="0" smtClean="0">
                <a:solidFill>
                  <a:schemeClr val="tx1"/>
                </a:solidFill>
                <a:latin typeface="Calibri"/>
                <a:cs typeface="Calibri"/>
              </a:rPr>
              <a:t>n</a:t>
            </a:r>
            <a:r>
              <a:rPr sz="4700" baseline="2925" dirty="0" smtClean="0">
                <a:solidFill>
                  <a:schemeClr val="tx1"/>
                </a:solidFill>
                <a:latin typeface="Calibri"/>
                <a:cs typeface="Calibri"/>
              </a:rPr>
              <a:t>s</a:t>
            </a:r>
            <a:r>
              <a:rPr sz="4700" spc="-73" baseline="2925" dirty="0" smtClean="0">
                <a:solidFill>
                  <a:schemeClr val="tx1"/>
                </a:solidFill>
                <a:latin typeface="Calibri"/>
                <a:cs typeface="Calibri"/>
              </a:rPr>
              <a:t> </a:t>
            </a:r>
            <a:r>
              <a:rPr sz="4700" baseline="2925" dirty="0" smtClean="0">
                <a:solidFill>
                  <a:schemeClr val="tx1"/>
                </a:solidFill>
                <a:latin typeface="Calibri"/>
                <a:cs typeface="Calibri"/>
              </a:rPr>
              <a:t>k</a:t>
            </a:r>
            <a:r>
              <a:rPr sz="4700" spc="-4" baseline="2925" dirty="0" smtClean="0">
                <a:solidFill>
                  <a:schemeClr val="tx1"/>
                </a:solidFill>
                <a:latin typeface="Calibri"/>
                <a:cs typeface="Calibri"/>
              </a:rPr>
              <a:t>n</a:t>
            </a:r>
            <a:r>
              <a:rPr sz="4700" spc="-10" baseline="2925" dirty="0" smtClean="0">
                <a:solidFill>
                  <a:schemeClr val="tx1"/>
                </a:solidFill>
                <a:latin typeface="Calibri"/>
                <a:cs typeface="Calibri"/>
              </a:rPr>
              <a:t>o</a:t>
            </a:r>
            <a:r>
              <a:rPr sz="4700" spc="4" baseline="2925" dirty="0" smtClean="0">
                <a:solidFill>
                  <a:schemeClr val="tx1"/>
                </a:solidFill>
                <a:latin typeface="Calibri"/>
                <a:cs typeface="Calibri"/>
              </a:rPr>
              <a:t>w</a:t>
            </a:r>
            <a:r>
              <a:rPr sz="4700" baseline="2925" dirty="0" smtClean="0">
                <a:solidFill>
                  <a:schemeClr val="tx1"/>
                </a:solidFill>
                <a:latin typeface="Calibri"/>
                <a:cs typeface="Calibri"/>
              </a:rPr>
              <a:t>n</a:t>
            </a:r>
            <a:endParaRPr sz="3100">
              <a:solidFill>
                <a:schemeClr val="tx1"/>
              </a:solidFill>
              <a:latin typeface="Calibri"/>
              <a:cs typeface="Calibri"/>
            </a:endParaRPr>
          </a:p>
          <a:p>
            <a:pPr marL="14111" marR="59181">
              <a:lnSpc>
                <a:spcPts val="3361"/>
              </a:lnSpc>
            </a:pPr>
            <a:r>
              <a:rPr sz="4700" spc="4" baseline="2925" dirty="0" smtClean="0">
                <a:solidFill>
                  <a:schemeClr val="tx1"/>
                </a:solidFill>
                <a:latin typeface="Calibri"/>
                <a:cs typeface="Calibri"/>
              </a:rPr>
              <a:t>a</a:t>
            </a:r>
            <a:r>
              <a:rPr sz="4700" baseline="2925" dirty="0" smtClean="0">
                <a:solidFill>
                  <a:schemeClr val="tx1"/>
                </a:solidFill>
                <a:latin typeface="Calibri"/>
                <a:cs typeface="Calibri"/>
              </a:rPr>
              <a:t>s</a:t>
            </a:r>
            <a:r>
              <a:rPr sz="4700" spc="-27" baseline="2925" dirty="0" smtClean="0">
                <a:solidFill>
                  <a:schemeClr val="tx1"/>
                </a:solidFill>
                <a:latin typeface="Calibri"/>
                <a:cs typeface="Calibri"/>
              </a:rPr>
              <a:t> </a:t>
            </a:r>
            <a:r>
              <a:rPr sz="4700" spc="-60" baseline="2925" dirty="0" smtClean="0">
                <a:solidFill>
                  <a:schemeClr val="tx1"/>
                </a:solidFill>
                <a:latin typeface="Calibri"/>
                <a:cs typeface="Calibri"/>
              </a:rPr>
              <a:t>“</a:t>
            </a:r>
            <a:r>
              <a:rPr sz="4700" baseline="2925" dirty="0" smtClean="0">
                <a:solidFill>
                  <a:schemeClr val="tx1"/>
                </a:solidFill>
                <a:latin typeface="Calibri"/>
                <a:cs typeface="Calibri"/>
              </a:rPr>
              <a:t>s</a:t>
            </a:r>
            <a:r>
              <a:rPr sz="4700" spc="-4" baseline="2925" dirty="0" smtClean="0">
                <a:solidFill>
                  <a:schemeClr val="tx1"/>
                </a:solidFill>
                <a:latin typeface="Calibri"/>
                <a:cs typeface="Calibri"/>
              </a:rPr>
              <a:t>p</a:t>
            </a:r>
            <a:r>
              <a:rPr sz="4700" baseline="2925" dirty="0" smtClean="0">
                <a:solidFill>
                  <a:schemeClr val="tx1"/>
                </a:solidFill>
                <a:latin typeface="Calibri"/>
                <a:cs typeface="Calibri"/>
              </a:rPr>
              <a:t>e</a:t>
            </a:r>
            <a:r>
              <a:rPr sz="4700" spc="4" baseline="2925" dirty="0" smtClean="0">
                <a:solidFill>
                  <a:schemeClr val="tx1"/>
                </a:solidFill>
                <a:latin typeface="Calibri"/>
                <a:cs typeface="Calibri"/>
              </a:rPr>
              <a:t>c</a:t>
            </a:r>
            <a:r>
              <a:rPr sz="4700" spc="-4" baseline="2925" dirty="0" smtClean="0">
                <a:solidFill>
                  <a:schemeClr val="tx1"/>
                </a:solidFill>
                <a:latin typeface="Calibri"/>
                <a:cs typeface="Calibri"/>
              </a:rPr>
              <a:t>i</a:t>
            </a:r>
            <a:r>
              <a:rPr sz="4700" spc="4" baseline="2925" dirty="0" smtClean="0">
                <a:solidFill>
                  <a:schemeClr val="tx1"/>
                </a:solidFill>
                <a:latin typeface="Calibri"/>
                <a:cs typeface="Calibri"/>
              </a:rPr>
              <a:t>a</a:t>
            </a:r>
            <a:r>
              <a:rPr sz="4700" baseline="2925" dirty="0" smtClean="0">
                <a:solidFill>
                  <a:schemeClr val="tx1"/>
                </a:solidFill>
                <a:latin typeface="Calibri"/>
                <a:cs typeface="Calibri"/>
              </a:rPr>
              <a:t>l</a:t>
            </a:r>
            <a:r>
              <a:rPr sz="4700" spc="-68" baseline="2925" dirty="0" smtClean="0">
                <a:solidFill>
                  <a:schemeClr val="tx1"/>
                </a:solidFill>
                <a:latin typeface="Calibri"/>
                <a:cs typeface="Calibri"/>
              </a:rPr>
              <a:t> </a:t>
            </a:r>
            <a:r>
              <a:rPr sz="4700" baseline="2925" dirty="0" smtClean="0">
                <a:solidFill>
                  <a:schemeClr val="tx1"/>
                </a:solidFill>
                <a:latin typeface="Calibri"/>
                <a:cs typeface="Calibri"/>
              </a:rPr>
              <a:t>f</a:t>
            </a:r>
            <a:r>
              <a:rPr sz="4700" spc="-4" baseline="2925" dirty="0" smtClean="0">
                <a:solidFill>
                  <a:schemeClr val="tx1"/>
                </a:solidFill>
                <a:latin typeface="Calibri"/>
                <a:cs typeface="Calibri"/>
              </a:rPr>
              <a:t>un</a:t>
            </a:r>
            <a:r>
              <a:rPr sz="4700" spc="4" baseline="2925" dirty="0" smtClean="0">
                <a:solidFill>
                  <a:schemeClr val="tx1"/>
                </a:solidFill>
                <a:latin typeface="Calibri"/>
                <a:cs typeface="Calibri"/>
              </a:rPr>
              <a:t>c</a:t>
            </a:r>
            <a:r>
              <a:rPr sz="4700" baseline="2925" dirty="0" smtClean="0">
                <a:solidFill>
                  <a:schemeClr val="tx1"/>
                </a:solidFill>
                <a:latin typeface="Calibri"/>
                <a:cs typeface="Calibri"/>
              </a:rPr>
              <a:t>t</a:t>
            </a:r>
            <a:r>
              <a:rPr sz="4700" spc="-4" baseline="2925" dirty="0" smtClean="0">
                <a:solidFill>
                  <a:schemeClr val="tx1"/>
                </a:solidFill>
                <a:latin typeface="Calibri"/>
                <a:cs typeface="Calibri"/>
              </a:rPr>
              <a:t>i</a:t>
            </a:r>
            <a:r>
              <a:rPr sz="4700" baseline="2925" dirty="0" smtClean="0">
                <a:solidFill>
                  <a:schemeClr val="tx1"/>
                </a:solidFill>
                <a:latin typeface="Calibri"/>
                <a:cs typeface="Calibri"/>
              </a:rPr>
              <a:t>on</a:t>
            </a:r>
            <a:endParaRPr sz="3100">
              <a:solidFill>
                <a:schemeClr val="tx1"/>
              </a:solidFill>
              <a:latin typeface="Calibri"/>
              <a:cs typeface="Calibri"/>
            </a:endParaRPr>
          </a:p>
          <a:p>
            <a:pPr marL="14111" marR="59181">
              <a:lnSpc>
                <a:spcPts val="3361"/>
              </a:lnSpc>
            </a:pPr>
            <a:r>
              <a:rPr sz="4700" spc="-43" baseline="2925" dirty="0" smtClean="0">
                <a:solidFill>
                  <a:schemeClr val="tx1"/>
                </a:solidFill>
                <a:latin typeface="Calibri"/>
                <a:cs typeface="Calibri"/>
              </a:rPr>
              <a:t>r</a:t>
            </a:r>
            <a:r>
              <a:rPr sz="4700" baseline="2925" dirty="0" smtClean="0">
                <a:solidFill>
                  <a:schemeClr val="tx1"/>
                </a:solidFill>
                <a:latin typeface="Calibri"/>
                <a:cs typeface="Calibri"/>
              </a:rPr>
              <a:t>e</a:t>
            </a:r>
            <a:r>
              <a:rPr sz="4700" spc="4" baseline="2925" dirty="0" smtClean="0">
                <a:solidFill>
                  <a:schemeClr val="tx1"/>
                </a:solidFill>
                <a:latin typeface="Calibri"/>
                <a:cs typeface="Calibri"/>
              </a:rPr>
              <a:t>g</a:t>
            </a:r>
            <a:r>
              <a:rPr sz="4700" spc="-4" baseline="2925" dirty="0" smtClean="0">
                <a:solidFill>
                  <a:schemeClr val="tx1"/>
                </a:solidFill>
                <a:latin typeface="Calibri"/>
                <a:cs typeface="Calibri"/>
              </a:rPr>
              <a:t>i</a:t>
            </a:r>
            <a:r>
              <a:rPr sz="4700" spc="-43" baseline="2925" dirty="0" smtClean="0">
                <a:solidFill>
                  <a:schemeClr val="tx1"/>
                </a:solidFill>
                <a:latin typeface="Calibri"/>
                <a:cs typeface="Calibri"/>
              </a:rPr>
              <a:t>s</a:t>
            </a:r>
            <a:r>
              <a:rPr sz="4700" spc="-28" baseline="2925" dirty="0" smtClean="0">
                <a:solidFill>
                  <a:schemeClr val="tx1"/>
                </a:solidFill>
                <a:latin typeface="Calibri"/>
                <a:cs typeface="Calibri"/>
              </a:rPr>
              <a:t>t</a:t>
            </a:r>
            <a:r>
              <a:rPr sz="4700" baseline="2925" dirty="0" smtClean="0">
                <a:solidFill>
                  <a:schemeClr val="tx1"/>
                </a:solidFill>
                <a:latin typeface="Calibri"/>
                <a:cs typeface="Calibri"/>
              </a:rPr>
              <a:t>e</a:t>
            </a:r>
            <a:r>
              <a:rPr sz="4700" spc="-56" baseline="2925" dirty="0" smtClean="0">
                <a:solidFill>
                  <a:schemeClr val="tx1"/>
                </a:solidFill>
                <a:latin typeface="Calibri"/>
                <a:cs typeface="Calibri"/>
              </a:rPr>
              <a:t>r</a:t>
            </a:r>
            <a:r>
              <a:rPr sz="4700" baseline="2925" dirty="0" smtClean="0">
                <a:solidFill>
                  <a:schemeClr val="tx1"/>
                </a:solidFill>
                <a:latin typeface="Calibri"/>
                <a:cs typeface="Calibri"/>
              </a:rPr>
              <a:t>s</a:t>
            </a:r>
            <a:r>
              <a:rPr sz="4700" spc="-282" baseline="2925" dirty="0" smtClean="0">
                <a:solidFill>
                  <a:schemeClr val="tx1"/>
                </a:solidFill>
                <a:latin typeface="Calibri"/>
                <a:cs typeface="Calibri"/>
              </a:rPr>
              <a:t>”</a:t>
            </a:r>
            <a:r>
              <a:rPr sz="4700" baseline="2925" dirty="0" smtClean="0">
                <a:solidFill>
                  <a:schemeClr val="tx1"/>
                </a:solidFill>
                <a:latin typeface="Calibri"/>
                <a:cs typeface="Calibri"/>
              </a:rPr>
              <a:t>.</a:t>
            </a:r>
            <a:endParaRPr sz="3100">
              <a:solidFill>
                <a:schemeClr val="tx1"/>
              </a:solidFill>
              <a:latin typeface="Calibri"/>
              <a:cs typeface="Calibri"/>
            </a:endParaRPr>
          </a:p>
          <a:p>
            <a:pPr marL="14111" marR="152120">
              <a:lnSpc>
                <a:spcPts val="3797"/>
              </a:lnSpc>
              <a:spcBef>
                <a:spcPts val="477"/>
              </a:spcBef>
            </a:pPr>
            <a:r>
              <a:rPr sz="3100" spc="-4" dirty="0" smtClean="0">
                <a:solidFill>
                  <a:schemeClr val="tx1"/>
                </a:solidFill>
                <a:latin typeface="Calibri"/>
                <a:cs typeface="Calibri"/>
              </a:rPr>
              <a:t>Specia</a:t>
            </a:r>
            <a:r>
              <a:rPr sz="3100" dirty="0" smtClean="0">
                <a:solidFill>
                  <a:schemeClr val="tx1"/>
                </a:solidFill>
                <a:latin typeface="Calibri"/>
                <a:cs typeface="Calibri"/>
              </a:rPr>
              <a:t>l</a:t>
            </a:r>
            <a:r>
              <a:rPr sz="3100" spc="-82" dirty="0" smtClean="0">
                <a:solidFill>
                  <a:schemeClr val="tx1"/>
                </a:solidFill>
                <a:latin typeface="Calibri"/>
                <a:cs typeface="Calibri"/>
              </a:rPr>
              <a:t> </a:t>
            </a:r>
            <a:r>
              <a:rPr sz="3100" spc="-4" dirty="0" smtClean="0">
                <a:solidFill>
                  <a:schemeClr val="tx1"/>
                </a:solidFill>
                <a:latin typeface="Calibri"/>
                <a:cs typeface="Calibri"/>
              </a:rPr>
              <a:t>Functio</a:t>
            </a:r>
            <a:r>
              <a:rPr sz="3100" dirty="0" smtClean="0">
                <a:solidFill>
                  <a:schemeClr val="tx1"/>
                </a:solidFill>
                <a:latin typeface="Calibri"/>
                <a:cs typeface="Calibri"/>
              </a:rPr>
              <a:t>n</a:t>
            </a:r>
            <a:r>
              <a:rPr sz="3100" spc="-110" dirty="0" smtClean="0">
                <a:solidFill>
                  <a:schemeClr val="tx1"/>
                </a:solidFill>
                <a:latin typeface="Calibri"/>
                <a:cs typeface="Calibri"/>
              </a:rPr>
              <a:t> </a:t>
            </a:r>
            <a:r>
              <a:rPr sz="3100" spc="-4" dirty="0" smtClean="0">
                <a:solidFill>
                  <a:schemeClr val="tx1"/>
                </a:solidFill>
                <a:latin typeface="Calibri"/>
                <a:cs typeface="Calibri"/>
              </a:rPr>
              <a:t>registers </a:t>
            </a:r>
            <a:endParaRPr sz="3100">
              <a:solidFill>
                <a:schemeClr val="tx1"/>
              </a:solidFill>
              <a:latin typeface="Calibri"/>
              <a:cs typeface="Calibri"/>
            </a:endParaRPr>
          </a:p>
          <a:p>
            <a:pPr marL="14111" marR="152120">
              <a:lnSpc>
                <a:spcPts val="3797"/>
              </a:lnSpc>
            </a:pPr>
            <a:r>
              <a:rPr sz="3100" dirty="0" smtClean="0">
                <a:solidFill>
                  <a:schemeClr val="tx1"/>
                </a:solidFill>
                <a:latin typeface="Calibri"/>
                <a:cs typeface="Calibri"/>
              </a:rPr>
              <a:t>m</a:t>
            </a:r>
            <a:r>
              <a:rPr sz="3100" spc="-49" dirty="0" smtClean="0">
                <a:solidFill>
                  <a:schemeClr val="tx1"/>
                </a:solidFill>
                <a:latin typeface="Calibri"/>
                <a:cs typeface="Calibri"/>
              </a:rPr>
              <a:t>a</a:t>
            </a:r>
            <a:r>
              <a:rPr sz="3100" dirty="0" smtClean="0">
                <a:solidFill>
                  <a:schemeClr val="tx1"/>
                </a:solidFill>
                <a:latin typeface="Calibri"/>
                <a:cs typeface="Calibri"/>
              </a:rPr>
              <a:t>y</a:t>
            </a:r>
            <a:r>
              <a:rPr sz="3100" spc="-53" dirty="0" smtClean="0">
                <a:solidFill>
                  <a:schemeClr val="tx1"/>
                </a:solidFill>
                <a:latin typeface="Calibri"/>
                <a:cs typeface="Calibri"/>
              </a:rPr>
              <a:t> </a:t>
            </a:r>
            <a:r>
              <a:rPr sz="3100" spc="4" dirty="0" smtClean="0">
                <a:solidFill>
                  <a:schemeClr val="tx1"/>
                </a:solidFill>
                <a:latin typeface="Calibri"/>
                <a:cs typeface="Calibri"/>
              </a:rPr>
              <a:t>a</a:t>
            </a:r>
            <a:r>
              <a:rPr sz="3100" spc="-4" dirty="0" smtClean="0">
                <a:solidFill>
                  <a:schemeClr val="tx1"/>
                </a:solidFill>
                <a:latin typeface="Calibri"/>
                <a:cs typeface="Calibri"/>
              </a:rPr>
              <a:t>ls</a:t>
            </a:r>
            <a:r>
              <a:rPr sz="3100" dirty="0" smtClean="0">
                <a:solidFill>
                  <a:schemeClr val="tx1"/>
                </a:solidFill>
                <a:latin typeface="Calibri"/>
                <a:cs typeface="Calibri"/>
              </a:rPr>
              <a:t>o</a:t>
            </a:r>
            <a:r>
              <a:rPr sz="3100" spc="-50" dirty="0" smtClean="0">
                <a:solidFill>
                  <a:schemeClr val="tx1"/>
                </a:solidFill>
                <a:latin typeface="Calibri"/>
                <a:cs typeface="Calibri"/>
              </a:rPr>
              <a:t> </a:t>
            </a:r>
            <a:r>
              <a:rPr sz="3100" spc="-21" dirty="0" smtClean="0">
                <a:solidFill>
                  <a:schemeClr val="tx1"/>
                </a:solidFill>
                <a:latin typeface="Calibri"/>
                <a:cs typeface="Calibri"/>
              </a:rPr>
              <a:t>c</a:t>
            </a:r>
            <a:r>
              <a:rPr sz="3100" dirty="0" smtClean="0">
                <a:solidFill>
                  <a:schemeClr val="tx1"/>
                </a:solidFill>
                <a:latin typeface="Calibri"/>
                <a:cs typeface="Calibri"/>
              </a:rPr>
              <a:t>o</a:t>
            </a:r>
            <a:r>
              <a:rPr sz="3100" spc="-32" dirty="0" smtClean="0">
                <a:solidFill>
                  <a:schemeClr val="tx1"/>
                </a:solidFill>
                <a:latin typeface="Calibri"/>
                <a:cs typeface="Calibri"/>
              </a:rPr>
              <a:t>n</a:t>
            </a:r>
            <a:r>
              <a:rPr sz="3100" spc="-38" dirty="0" smtClean="0">
                <a:solidFill>
                  <a:schemeClr val="tx1"/>
                </a:solidFill>
                <a:latin typeface="Calibri"/>
                <a:cs typeface="Calibri"/>
              </a:rPr>
              <a:t>t</a:t>
            </a:r>
            <a:r>
              <a:rPr sz="3100" spc="4" dirty="0" smtClean="0">
                <a:solidFill>
                  <a:schemeClr val="tx1"/>
                </a:solidFill>
                <a:latin typeface="Calibri"/>
                <a:cs typeface="Calibri"/>
              </a:rPr>
              <a:t>a</a:t>
            </a:r>
            <a:r>
              <a:rPr sz="3100" spc="-4" dirty="0" smtClean="0">
                <a:solidFill>
                  <a:schemeClr val="tx1"/>
                </a:solidFill>
                <a:latin typeface="Calibri"/>
                <a:cs typeface="Calibri"/>
              </a:rPr>
              <a:t>i</a:t>
            </a:r>
            <a:r>
              <a:rPr sz="3100" dirty="0" smtClean="0">
                <a:solidFill>
                  <a:schemeClr val="tx1"/>
                </a:solidFill>
                <a:latin typeface="Calibri"/>
                <a:cs typeface="Calibri"/>
              </a:rPr>
              <a:t>n</a:t>
            </a:r>
            <a:r>
              <a:rPr sz="3100" spc="-49" dirty="0" smtClean="0">
                <a:solidFill>
                  <a:schemeClr val="tx1"/>
                </a:solidFill>
                <a:latin typeface="Calibri"/>
                <a:cs typeface="Calibri"/>
              </a:rPr>
              <a:t> </a:t>
            </a:r>
            <a:r>
              <a:rPr sz="3100" dirty="0" smtClean="0">
                <a:solidFill>
                  <a:schemeClr val="tx1"/>
                </a:solidFill>
                <a:latin typeface="Calibri"/>
                <a:cs typeface="Calibri"/>
              </a:rPr>
              <a:t>t</a:t>
            </a:r>
            <a:r>
              <a:rPr sz="3100" spc="-4" dirty="0" smtClean="0">
                <a:solidFill>
                  <a:schemeClr val="tx1"/>
                </a:solidFill>
                <a:latin typeface="Calibri"/>
                <a:cs typeface="Calibri"/>
              </a:rPr>
              <a:t>h</a:t>
            </a:r>
            <a:r>
              <a:rPr sz="3100" dirty="0" smtClean="0">
                <a:solidFill>
                  <a:schemeClr val="tx1"/>
                </a:solidFill>
                <a:latin typeface="Calibri"/>
                <a:cs typeface="Calibri"/>
              </a:rPr>
              <a:t>e </a:t>
            </a:r>
            <a:endParaRPr sz="3100">
              <a:solidFill>
                <a:schemeClr val="tx1"/>
              </a:solidFill>
              <a:latin typeface="Calibri"/>
              <a:cs typeface="Calibri"/>
            </a:endParaRPr>
          </a:p>
          <a:p>
            <a:pPr marL="14111" marR="152120">
              <a:lnSpc>
                <a:spcPts val="3797"/>
              </a:lnSpc>
            </a:pPr>
            <a:r>
              <a:rPr sz="3100" spc="-4" dirty="0" smtClean="0">
                <a:solidFill>
                  <a:schemeClr val="tx1"/>
                </a:solidFill>
                <a:latin typeface="Calibri"/>
                <a:cs typeface="Calibri"/>
              </a:rPr>
              <a:t>l</a:t>
            </a:r>
            <a:r>
              <a:rPr sz="3100" dirty="0" smtClean="0">
                <a:solidFill>
                  <a:schemeClr val="tx1"/>
                </a:solidFill>
                <a:latin typeface="Calibri"/>
                <a:cs typeface="Calibri"/>
              </a:rPr>
              <a:t>o</a:t>
            </a:r>
            <a:r>
              <a:rPr sz="3100" spc="-21" dirty="0" smtClean="0">
                <a:solidFill>
                  <a:schemeClr val="tx1"/>
                </a:solidFill>
                <a:latin typeface="Calibri"/>
                <a:cs typeface="Calibri"/>
              </a:rPr>
              <a:t>ca</a:t>
            </a:r>
            <a:r>
              <a:rPr sz="3100" dirty="0" smtClean="0">
                <a:solidFill>
                  <a:schemeClr val="tx1"/>
                </a:solidFill>
                <a:latin typeface="Calibri"/>
                <a:cs typeface="Calibri"/>
              </a:rPr>
              <a:t>t</a:t>
            </a:r>
            <a:r>
              <a:rPr sz="3100" spc="-4" dirty="0" smtClean="0">
                <a:solidFill>
                  <a:schemeClr val="tx1"/>
                </a:solidFill>
                <a:latin typeface="Calibri"/>
                <a:cs typeface="Calibri"/>
              </a:rPr>
              <a:t>i</a:t>
            </a:r>
            <a:r>
              <a:rPr sz="3100" dirty="0" smtClean="0">
                <a:solidFill>
                  <a:schemeClr val="tx1"/>
                </a:solidFill>
                <a:latin typeface="Calibri"/>
                <a:cs typeface="Calibri"/>
              </a:rPr>
              <a:t>o</a:t>
            </a:r>
            <a:r>
              <a:rPr sz="3100" spc="-4" dirty="0" smtClean="0">
                <a:solidFill>
                  <a:schemeClr val="tx1"/>
                </a:solidFill>
                <a:latin typeface="Calibri"/>
                <a:cs typeface="Calibri"/>
              </a:rPr>
              <a:t>n</a:t>
            </a:r>
            <a:r>
              <a:rPr sz="3100" dirty="0" smtClean="0">
                <a:solidFill>
                  <a:schemeClr val="tx1"/>
                </a:solidFill>
                <a:latin typeface="Calibri"/>
                <a:cs typeface="Calibri"/>
              </a:rPr>
              <a:t>s</a:t>
            </a:r>
            <a:r>
              <a:rPr sz="3100" spc="-59" dirty="0" smtClean="0">
                <a:solidFill>
                  <a:schemeClr val="tx1"/>
                </a:solidFill>
                <a:latin typeface="Calibri"/>
                <a:cs typeface="Calibri"/>
              </a:rPr>
              <a:t> </a:t>
            </a:r>
            <a:r>
              <a:rPr sz="3100" dirty="0" smtClean="0">
                <a:solidFill>
                  <a:schemeClr val="tx1"/>
                </a:solidFill>
                <a:latin typeface="Calibri"/>
                <a:cs typeface="Calibri"/>
              </a:rPr>
              <a:t>of</a:t>
            </a:r>
            <a:r>
              <a:rPr sz="3100" spc="-26" dirty="0" smtClean="0">
                <a:solidFill>
                  <a:schemeClr val="tx1"/>
                </a:solidFill>
                <a:latin typeface="Calibri"/>
                <a:cs typeface="Calibri"/>
              </a:rPr>
              <a:t> </a:t>
            </a:r>
            <a:r>
              <a:rPr sz="3100" dirty="0" smtClean="0">
                <a:solidFill>
                  <a:schemeClr val="tx1"/>
                </a:solidFill>
                <a:latin typeface="Calibri"/>
                <a:cs typeface="Calibri"/>
              </a:rPr>
              <a:t>t</a:t>
            </a:r>
            <a:r>
              <a:rPr sz="3100" spc="-4" dirty="0" smtClean="0">
                <a:solidFill>
                  <a:schemeClr val="tx1"/>
                </a:solidFill>
                <a:latin typeface="Calibri"/>
                <a:cs typeface="Calibri"/>
              </a:rPr>
              <a:t>h</a:t>
            </a:r>
            <a:r>
              <a:rPr sz="3100" dirty="0" smtClean="0">
                <a:solidFill>
                  <a:schemeClr val="tx1"/>
                </a:solidFill>
                <a:latin typeface="Calibri"/>
                <a:cs typeface="Calibri"/>
              </a:rPr>
              <a:t>e </a:t>
            </a:r>
            <a:r>
              <a:rPr sz="3100" spc="-43" dirty="0" smtClean="0">
                <a:solidFill>
                  <a:schemeClr val="tx1"/>
                </a:solidFill>
                <a:latin typeface="Calibri"/>
                <a:cs typeface="Calibri"/>
              </a:rPr>
              <a:t>s</a:t>
            </a:r>
            <a:r>
              <a:rPr sz="3100" spc="-38" dirty="0" smtClean="0">
                <a:solidFill>
                  <a:schemeClr val="tx1"/>
                </a:solidFill>
                <a:latin typeface="Calibri"/>
                <a:cs typeface="Calibri"/>
              </a:rPr>
              <a:t>t</a:t>
            </a:r>
            <a:r>
              <a:rPr sz="3100" spc="4" dirty="0" smtClean="0">
                <a:solidFill>
                  <a:schemeClr val="tx1"/>
                </a:solidFill>
                <a:latin typeface="Calibri"/>
                <a:cs typeface="Calibri"/>
              </a:rPr>
              <a:t>ac</a:t>
            </a:r>
            <a:r>
              <a:rPr sz="3100" dirty="0" smtClean="0">
                <a:solidFill>
                  <a:schemeClr val="tx1"/>
                </a:solidFill>
                <a:latin typeface="Calibri"/>
                <a:cs typeface="Calibri"/>
              </a:rPr>
              <a:t>k </a:t>
            </a:r>
            <a:endParaRPr sz="3100">
              <a:solidFill>
                <a:schemeClr val="tx1"/>
              </a:solidFill>
              <a:latin typeface="Calibri"/>
              <a:cs typeface="Calibri"/>
            </a:endParaRPr>
          </a:p>
          <a:p>
            <a:pPr marL="14111" marR="152120">
              <a:lnSpc>
                <a:spcPts val="3797"/>
              </a:lnSpc>
            </a:pPr>
            <a:r>
              <a:rPr sz="3100" spc="-4" dirty="0" smtClean="0">
                <a:solidFill>
                  <a:schemeClr val="tx1"/>
                </a:solidFill>
                <a:latin typeface="Calibri"/>
                <a:cs typeface="Calibri"/>
              </a:rPr>
              <a:t>p</a:t>
            </a:r>
            <a:r>
              <a:rPr sz="3100" dirty="0" smtClean="0">
                <a:solidFill>
                  <a:schemeClr val="tx1"/>
                </a:solidFill>
                <a:latin typeface="Calibri"/>
                <a:cs typeface="Calibri"/>
              </a:rPr>
              <a:t>o</a:t>
            </a:r>
            <a:r>
              <a:rPr sz="3100" spc="-4" dirty="0" smtClean="0">
                <a:solidFill>
                  <a:schemeClr val="tx1"/>
                </a:solidFill>
                <a:latin typeface="Calibri"/>
                <a:cs typeface="Calibri"/>
              </a:rPr>
              <a:t>i</a:t>
            </a:r>
            <a:r>
              <a:rPr sz="3100" spc="-32" dirty="0" smtClean="0">
                <a:solidFill>
                  <a:schemeClr val="tx1"/>
                </a:solidFill>
                <a:latin typeface="Calibri"/>
                <a:cs typeface="Calibri"/>
              </a:rPr>
              <a:t>n</a:t>
            </a:r>
            <a:r>
              <a:rPr sz="3100" spc="-28" dirty="0" smtClean="0">
                <a:solidFill>
                  <a:schemeClr val="tx1"/>
                </a:solidFill>
                <a:latin typeface="Calibri"/>
                <a:cs typeface="Calibri"/>
              </a:rPr>
              <a:t>t</a:t>
            </a:r>
            <a:r>
              <a:rPr sz="3100" dirty="0" smtClean="0">
                <a:solidFill>
                  <a:schemeClr val="tx1"/>
                </a:solidFill>
                <a:latin typeface="Calibri"/>
                <a:cs typeface="Calibri"/>
              </a:rPr>
              <a:t>e</a:t>
            </a:r>
            <a:r>
              <a:rPr sz="3100" spc="-56" dirty="0" smtClean="0">
                <a:solidFill>
                  <a:schemeClr val="tx1"/>
                </a:solidFill>
                <a:latin typeface="Calibri"/>
                <a:cs typeface="Calibri"/>
              </a:rPr>
              <a:t>r</a:t>
            </a:r>
            <a:r>
              <a:rPr sz="3100" dirty="0" smtClean="0">
                <a:solidFill>
                  <a:schemeClr val="tx1"/>
                </a:solidFill>
                <a:latin typeface="Calibri"/>
                <a:cs typeface="Calibri"/>
              </a:rPr>
              <a:t>s/</a:t>
            </a:r>
            <a:r>
              <a:rPr sz="3100" spc="-4" dirty="0" smtClean="0">
                <a:solidFill>
                  <a:schemeClr val="tx1"/>
                </a:solidFill>
                <a:latin typeface="Calibri"/>
                <a:cs typeface="Calibri"/>
              </a:rPr>
              <a:t>i</a:t>
            </a:r>
            <a:r>
              <a:rPr sz="3100" spc="-32" dirty="0" smtClean="0">
                <a:solidFill>
                  <a:schemeClr val="tx1"/>
                </a:solidFill>
                <a:latin typeface="Calibri"/>
                <a:cs typeface="Calibri"/>
              </a:rPr>
              <a:t>n</a:t>
            </a:r>
            <a:r>
              <a:rPr sz="3100" spc="-28" dirty="0" smtClean="0">
                <a:solidFill>
                  <a:schemeClr val="tx1"/>
                </a:solidFill>
                <a:latin typeface="Calibri"/>
                <a:cs typeface="Calibri"/>
              </a:rPr>
              <a:t>t</a:t>
            </a:r>
            <a:r>
              <a:rPr sz="3100" dirty="0" smtClean="0">
                <a:solidFill>
                  <a:schemeClr val="tx1"/>
                </a:solidFill>
                <a:latin typeface="Calibri"/>
                <a:cs typeface="Calibri"/>
              </a:rPr>
              <a:t>e</a:t>
            </a:r>
            <a:r>
              <a:rPr sz="3100" spc="-4" dirty="0" smtClean="0">
                <a:solidFill>
                  <a:schemeClr val="tx1"/>
                </a:solidFill>
                <a:latin typeface="Calibri"/>
                <a:cs typeface="Calibri"/>
              </a:rPr>
              <a:t>rru</a:t>
            </a:r>
            <a:r>
              <a:rPr sz="3100" spc="-16" dirty="0" smtClean="0">
                <a:solidFill>
                  <a:schemeClr val="tx1"/>
                </a:solidFill>
                <a:latin typeface="Calibri"/>
                <a:cs typeface="Calibri"/>
              </a:rPr>
              <a:t>p</a:t>
            </a:r>
            <a:r>
              <a:rPr sz="3100" dirty="0" smtClean="0">
                <a:solidFill>
                  <a:schemeClr val="tx1"/>
                </a:solidFill>
                <a:latin typeface="Calibri"/>
                <a:cs typeface="Calibri"/>
              </a:rPr>
              <a:t>t </a:t>
            </a:r>
            <a:endParaRPr sz="3100">
              <a:solidFill>
                <a:schemeClr val="tx1"/>
              </a:solidFill>
              <a:latin typeface="Calibri"/>
              <a:cs typeface="Calibri"/>
            </a:endParaRPr>
          </a:p>
          <a:p>
            <a:pPr marL="14111" marR="152120">
              <a:lnSpc>
                <a:spcPts val="3797"/>
              </a:lnSpc>
            </a:pPr>
            <a:r>
              <a:rPr sz="3100" spc="-4" dirty="0" smtClean="0">
                <a:solidFill>
                  <a:schemeClr val="tx1"/>
                </a:solidFill>
                <a:latin typeface="Calibri"/>
                <a:cs typeface="Calibri"/>
              </a:rPr>
              <a:t>p</a:t>
            </a:r>
            <a:r>
              <a:rPr sz="3100" dirty="0" smtClean="0">
                <a:solidFill>
                  <a:schemeClr val="tx1"/>
                </a:solidFill>
                <a:latin typeface="Calibri"/>
                <a:cs typeface="Calibri"/>
              </a:rPr>
              <a:t>o</a:t>
            </a:r>
            <a:r>
              <a:rPr sz="3100" spc="-4" dirty="0" smtClean="0">
                <a:solidFill>
                  <a:schemeClr val="tx1"/>
                </a:solidFill>
                <a:latin typeface="Calibri"/>
                <a:cs typeface="Calibri"/>
              </a:rPr>
              <a:t>i</a:t>
            </a:r>
            <a:r>
              <a:rPr sz="3100" spc="-32" dirty="0" smtClean="0">
                <a:solidFill>
                  <a:schemeClr val="tx1"/>
                </a:solidFill>
                <a:latin typeface="Calibri"/>
                <a:cs typeface="Calibri"/>
              </a:rPr>
              <a:t>n</a:t>
            </a:r>
            <a:r>
              <a:rPr sz="3100" spc="-28" dirty="0" smtClean="0">
                <a:solidFill>
                  <a:schemeClr val="tx1"/>
                </a:solidFill>
                <a:latin typeface="Calibri"/>
                <a:cs typeface="Calibri"/>
              </a:rPr>
              <a:t>t</a:t>
            </a:r>
            <a:r>
              <a:rPr sz="3100" dirty="0" smtClean="0">
                <a:solidFill>
                  <a:schemeClr val="tx1"/>
                </a:solidFill>
                <a:latin typeface="Calibri"/>
                <a:cs typeface="Calibri"/>
              </a:rPr>
              <a:t>e</a:t>
            </a:r>
            <a:r>
              <a:rPr sz="3100" spc="-56" dirty="0" smtClean="0">
                <a:solidFill>
                  <a:schemeClr val="tx1"/>
                </a:solidFill>
                <a:latin typeface="Calibri"/>
                <a:cs typeface="Calibri"/>
              </a:rPr>
              <a:t>r</a:t>
            </a:r>
            <a:r>
              <a:rPr sz="3100" dirty="0" smtClean="0">
                <a:solidFill>
                  <a:schemeClr val="tx1"/>
                </a:solidFill>
                <a:latin typeface="Calibri"/>
                <a:cs typeface="Calibri"/>
              </a:rPr>
              <a:t>s/</a:t>
            </a:r>
            <a:r>
              <a:rPr sz="3100" spc="-51" dirty="0" smtClean="0">
                <a:solidFill>
                  <a:schemeClr val="tx1"/>
                </a:solidFill>
                <a:latin typeface="Calibri"/>
                <a:cs typeface="Calibri"/>
              </a:rPr>
              <a:t> </a:t>
            </a:r>
            <a:r>
              <a:rPr sz="3100" spc="-4" dirty="0" smtClean="0">
                <a:solidFill>
                  <a:schemeClr val="tx1"/>
                </a:solidFill>
                <a:latin typeface="Calibri"/>
                <a:cs typeface="Calibri"/>
              </a:rPr>
              <a:t>p</a:t>
            </a:r>
            <a:r>
              <a:rPr sz="3100" spc="-56" dirty="0" smtClean="0">
                <a:solidFill>
                  <a:schemeClr val="tx1"/>
                </a:solidFill>
                <a:latin typeface="Calibri"/>
                <a:cs typeface="Calibri"/>
              </a:rPr>
              <a:t>r</a:t>
            </a:r>
            <a:r>
              <a:rPr sz="3100" dirty="0" smtClean="0">
                <a:solidFill>
                  <a:schemeClr val="tx1"/>
                </a:solidFill>
                <a:latin typeface="Calibri"/>
                <a:cs typeface="Calibri"/>
              </a:rPr>
              <a:t>o</a:t>
            </a:r>
            <a:r>
              <a:rPr sz="3100" spc="4" dirty="0" smtClean="0">
                <a:solidFill>
                  <a:schemeClr val="tx1"/>
                </a:solidFill>
                <a:latin typeface="Calibri"/>
                <a:cs typeface="Calibri"/>
              </a:rPr>
              <a:t>g</a:t>
            </a:r>
            <a:r>
              <a:rPr sz="3100" spc="-71" dirty="0" smtClean="0">
                <a:solidFill>
                  <a:schemeClr val="tx1"/>
                </a:solidFill>
                <a:latin typeface="Calibri"/>
                <a:cs typeface="Calibri"/>
              </a:rPr>
              <a:t>r</a:t>
            </a:r>
            <a:r>
              <a:rPr sz="3100" spc="4" dirty="0" smtClean="0">
                <a:solidFill>
                  <a:schemeClr val="tx1"/>
                </a:solidFill>
                <a:latin typeface="Calibri"/>
                <a:cs typeface="Calibri"/>
              </a:rPr>
              <a:t>a</a:t>
            </a:r>
            <a:r>
              <a:rPr sz="3100" dirty="0" smtClean="0">
                <a:solidFill>
                  <a:schemeClr val="tx1"/>
                </a:solidFill>
                <a:latin typeface="Calibri"/>
                <a:cs typeface="Calibri"/>
              </a:rPr>
              <a:t>m </a:t>
            </a:r>
            <a:endParaRPr sz="3100">
              <a:solidFill>
                <a:schemeClr val="tx1"/>
              </a:solidFill>
              <a:latin typeface="Calibri"/>
              <a:cs typeface="Calibri"/>
            </a:endParaRPr>
          </a:p>
          <a:p>
            <a:pPr marL="14111" marR="152120">
              <a:lnSpc>
                <a:spcPts val="3797"/>
              </a:lnSpc>
            </a:pPr>
            <a:r>
              <a:rPr sz="3100" spc="-21" dirty="0" smtClean="0">
                <a:solidFill>
                  <a:schemeClr val="tx1"/>
                </a:solidFill>
                <a:latin typeface="Calibri"/>
                <a:cs typeface="Calibri"/>
              </a:rPr>
              <a:t>c</a:t>
            </a:r>
            <a:r>
              <a:rPr sz="3100" dirty="0" smtClean="0">
                <a:solidFill>
                  <a:schemeClr val="tx1"/>
                </a:solidFill>
                <a:latin typeface="Calibri"/>
                <a:cs typeface="Calibri"/>
              </a:rPr>
              <a:t>o</a:t>
            </a:r>
            <a:r>
              <a:rPr sz="3100" spc="-4" dirty="0" smtClean="0">
                <a:solidFill>
                  <a:schemeClr val="tx1"/>
                </a:solidFill>
                <a:latin typeface="Calibri"/>
                <a:cs typeface="Calibri"/>
              </a:rPr>
              <a:t>u</a:t>
            </a:r>
            <a:r>
              <a:rPr sz="3100" spc="-32" dirty="0" smtClean="0">
                <a:solidFill>
                  <a:schemeClr val="tx1"/>
                </a:solidFill>
                <a:latin typeface="Calibri"/>
                <a:cs typeface="Calibri"/>
              </a:rPr>
              <a:t>n</a:t>
            </a:r>
            <a:r>
              <a:rPr sz="3100" spc="-28" dirty="0" smtClean="0">
                <a:solidFill>
                  <a:schemeClr val="tx1"/>
                </a:solidFill>
                <a:latin typeface="Calibri"/>
                <a:cs typeface="Calibri"/>
              </a:rPr>
              <a:t>t</a:t>
            </a:r>
            <a:r>
              <a:rPr sz="3100" dirty="0" smtClean="0">
                <a:solidFill>
                  <a:schemeClr val="tx1"/>
                </a:solidFill>
                <a:latin typeface="Calibri"/>
                <a:cs typeface="Calibri"/>
              </a:rPr>
              <a:t>er</a:t>
            </a:r>
            <a:endParaRPr sz="3100">
              <a:solidFill>
                <a:schemeClr val="tx1"/>
              </a:solidFill>
              <a:latin typeface="Calibri"/>
              <a:cs typeface="Calibri"/>
            </a:endParaRP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8"/>
          <p:cNvSpPr/>
          <p:nvPr/>
        </p:nvSpPr>
        <p:spPr>
          <a:xfrm>
            <a:off x="457199" y="355601"/>
            <a:ext cx="1268306" cy="519852"/>
          </a:xfrm>
          <a:prstGeom prst="rect">
            <a:avLst/>
          </a:prstGeom>
          <a:blipFill>
            <a:blip r:embed="rId2" cstate="print"/>
            <a:stretch>
              <a:fillRect/>
            </a:stretch>
          </a:blipFill>
        </p:spPr>
        <p:txBody>
          <a:bodyPr wrap="square" lIns="0" tIns="0" rIns="0" bIns="0" rtlCol="0">
            <a:noAutofit/>
          </a:bodyPr>
          <a:lstStyle/>
          <a:p>
            <a:endParaRPr/>
          </a:p>
        </p:txBody>
      </p:sp>
      <p:sp>
        <p:nvSpPr>
          <p:cNvPr id="9" name="object 9"/>
          <p:cNvSpPr/>
          <p:nvPr/>
        </p:nvSpPr>
        <p:spPr>
          <a:xfrm>
            <a:off x="480215" y="377840"/>
            <a:ext cx="1179928" cy="431941"/>
          </a:xfrm>
          <a:prstGeom prst="rect">
            <a:avLst/>
          </a:prstGeom>
          <a:blipFill>
            <a:blip r:embed="rId3" cstate="print"/>
            <a:stretch>
              <a:fillRect/>
            </a:stretch>
          </a:blipFill>
        </p:spPr>
        <p:txBody>
          <a:bodyPr wrap="square" lIns="0" tIns="0" rIns="0" bIns="0" rtlCol="0">
            <a:noAutofit/>
          </a:bodyPr>
          <a:lstStyle/>
          <a:p>
            <a:endParaRPr/>
          </a:p>
        </p:txBody>
      </p:sp>
      <p:sp>
        <p:nvSpPr>
          <p:cNvPr id="10" name="object 10"/>
          <p:cNvSpPr/>
          <p:nvPr/>
        </p:nvSpPr>
        <p:spPr>
          <a:xfrm>
            <a:off x="423334" y="1625964"/>
            <a:ext cx="309879" cy="316652"/>
          </a:xfrm>
          <a:prstGeom prst="rect">
            <a:avLst/>
          </a:prstGeom>
          <a:blipFill>
            <a:blip r:embed="rId4" cstate="print"/>
            <a:stretch>
              <a:fillRect/>
            </a:stretch>
          </a:blipFill>
        </p:spPr>
        <p:txBody>
          <a:bodyPr wrap="square" lIns="0" tIns="0" rIns="0" bIns="0" rtlCol="0">
            <a:noAutofit/>
          </a:bodyPr>
          <a:lstStyle/>
          <a:p>
            <a:endParaRPr/>
          </a:p>
        </p:txBody>
      </p:sp>
      <p:sp>
        <p:nvSpPr>
          <p:cNvPr id="11" name="object 11"/>
          <p:cNvSpPr/>
          <p:nvPr/>
        </p:nvSpPr>
        <p:spPr>
          <a:xfrm>
            <a:off x="423334" y="2222017"/>
            <a:ext cx="309879" cy="316652"/>
          </a:xfrm>
          <a:prstGeom prst="rect">
            <a:avLst/>
          </a:prstGeom>
          <a:blipFill>
            <a:blip r:embed="rId4" cstate="print"/>
            <a:stretch>
              <a:fillRect/>
            </a:stretch>
          </a:blipFill>
        </p:spPr>
        <p:txBody>
          <a:bodyPr wrap="square" lIns="0" tIns="0" rIns="0" bIns="0" rtlCol="0">
            <a:noAutofit/>
          </a:bodyPr>
          <a:lstStyle/>
          <a:p>
            <a:endParaRPr/>
          </a:p>
        </p:txBody>
      </p:sp>
      <p:sp>
        <p:nvSpPr>
          <p:cNvPr id="12" name="object 12"/>
          <p:cNvSpPr/>
          <p:nvPr/>
        </p:nvSpPr>
        <p:spPr>
          <a:xfrm>
            <a:off x="423334" y="2818072"/>
            <a:ext cx="309879" cy="316652"/>
          </a:xfrm>
          <a:prstGeom prst="rect">
            <a:avLst/>
          </a:prstGeom>
          <a:blipFill>
            <a:blip r:embed="rId4" cstate="print"/>
            <a:stretch>
              <a:fillRect/>
            </a:stretch>
          </a:blipFill>
        </p:spPr>
        <p:txBody>
          <a:bodyPr wrap="square" lIns="0" tIns="0" rIns="0" bIns="0" rtlCol="0">
            <a:noAutofit/>
          </a:bodyPr>
          <a:lstStyle/>
          <a:p>
            <a:endParaRPr/>
          </a:p>
        </p:txBody>
      </p:sp>
      <p:sp>
        <p:nvSpPr>
          <p:cNvPr id="13" name="object 13"/>
          <p:cNvSpPr/>
          <p:nvPr/>
        </p:nvSpPr>
        <p:spPr>
          <a:xfrm>
            <a:off x="423333" y="3852333"/>
            <a:ext cx="9313332" cy="2595880"/>
          </a:xfrm>
          <a:prstGeom prst="rect">
            <a:avLst/>
          </a:prstGeom>
          <a:blipFill>
            <a:blip r:embed="rId5" cstate="print"/>
            <a:stretch>
              <a:fillRect/>
            </a:stretch>
          </a:blipFill>
        </p:spPr>
        <p:txBody>
          <a:bodyPr wrap="square" lIns="0" tIns="0" rIns="0" bIns="0" rtlCol="0">
            <a:noAutofit/>
          </a:bodyPr>
          <a:lstStyle/>
          <a:p>
            <a:endParaRPr/>
          </a:p>
        </p:txBody>
      </p:sp>
      <p:sp>
        <p:nvSpPr>
          <p:cNvPr id="5" name="object 5"/>
          <p:cNvSpPr txBox="1"/>
          <p:nvPr/>
        </p:nvSpPr>
        <p:spPr>
          <a:xfrm>
            <a:off x="849489" y="1584336"/>
            <a:ext cx="4734920" cy="480341"/>
          </a:xfrm>
          <a:prstGeom prst="rect">
            <a:avLst/>
          </a:prstGeom>
        </p:spPr>
        <p:txBody>
          <a:bodyPr wrap="square" lIns="0" tIns="0" rIns="0" bIns="0" rtlCol="0">
            <a:noAutofit/>
          </a:bodyPr>
          <a:lstStyle/>
          <a:p>
            <a:pPr marL="14111">
              <a:lnSpc>
                <a:spcPts val="3733"/>
              </a:lnSpc>
              <a:spcBef>
                <a:spcPts val="187"/>
              </a:spcBef>
            </a:pPr>
            <a:r>
              <a:rPr sz="5300" spc="-4" baseline="3413" dirty="0" smtClean="0">
                <a:solidFill>
                  <a:schemeClr val="tx1"/>
                </a:solidFill>
                <a:latin typeface="Calibri"/>
                <a:cs typeface="Calibri"/>
              </a:rPr>
              <a:t>Begin</a:t>
            </a:r>
            <a:r>
              <a:rPr sz="5300" baseline="3413" dirty="0" smtClean="0">
                <a:solidFill>
                  <a:schemeClr val="tx1"/>
                </a:solidFill>
                <a:latin typeface="Calibri"/>
                <a:cs typeface="Calibri"/>
              </a:rPr>
              <a:t>s </a:t>
            </a:r>
            <a:r>
              <a:rPr sz="5300" spc="-4" baseline="3413" dirty="0" smtClean="0">
                <a:solidFill>
                  <a:schemeClr val="tx1"/>
                </a:solidFill>
                <a:latin typeface="Calibri"/>
                <a:cs typeface="Calibri"/>
              </a:rPr>
              <a:t>a</a:t>
            </a:r>
            <a:r>
              <a:rPr sz="5300" baseline="3413" dirty="0" smtClean="0">
                <a:solidFill>
                  <a:schemeClr val="tx1"/>
                </a:solidFill>
                <a:latin typeface="Calibri"/>
                <a:cs typeface="Calibri"/>
              </a:rPr>
              <a:t>t </a:t>
            </a:r>
            <a:r>
              <a:rPr sz="5300" spc="-4" baseline="3413" dirty="0" smtClean="0">
                <a:solidFill>
                  <a:schemeClr val="tx1"/>
                </a:solidFill>
                <a:latin typeface="Calibri"/>
                <a:cs typeface="Calibri"/>
              </a:rPr>
              <a:t>addres</a:t>
            </a:r>
            <a:r>
              <a:rPr sz="5300" baseline="3413" dirty="0" smtClean="0">
                <a:solidFill>
                  <a:schemeClr val="tx1"/>
                </a:solidFill>
                <a:latin typeface="Calibri"/>
                <a:cs typeface="Calibri"/>
              </a:rPr>
              <a:t>s </a:t>
            </a:r>
            <a:r>
              <a:rPr sz="5300" spc="-4" baseline="3413" dirty="0" smtClean="0">
                <a:solidFill>
                  <a:schemeClr val="tx1"/>
                </a:solidFill>
                <a:latin typeface="Calibri"/>
                <a:cs typeface="Calibri"/>
              </a:rPr>
              <a:t>0x0200</a:t>
            </a:r>
            <a:endParaRPr sz="3600">
              <a:solidFill>
                <a:schemeClr val="tx1"/>
              </a:solidFill>
              <a:latin typeface="Calibri"/>
              <a:cs typeface="Calibri"/>
            </a:endParaRPr>
          </a:p>
        </p:txBody>
      </p:sp>
      <p:sp>
        <p:nvSpPr>
          <p:cNvPr id="4" name="object 4"/>
          <p:cNvSpPr txBox="1"/>
          <p:nvPr/>
        </p:nvSpPr>
        <p:spPr>
          <a:xfrm>
            <a:off x="849490" y="2180390"/>
            <a:ext cx="1435203" cy="480341"/>
          </a:xfrm>
          <a:prstGeom prst="rect">
            <a:avLst/>
          </a:prstGeom>
        </p:spPr>
        <p:txBody>
          <a:bodyPr wrap="square" lIns="0" tIns="0" rIns="0" bIns="0" rtlCol="0">
            <a:noAutofit/>
          </a:bodyPr>
          <a:lstStyle/>
          <a:p>
            <a:pPr marL="14111">
              <a:lnSpc>
                <a:spcPts val="3733"/>
              </a:lnSpc>
              <a:spcBef>
                <a:spcPts val="187"/>
              </a:spcBef>
            </a:pPr>
            <a:r>
              <a:rPr sz="5300" spc="-4" baseline="3413" dirty="0" smtClean="0">
                <a:solidFill>
                  <a:schemeClr val="tx1"/>
                </a:solidFill>
                <a:latin typeface="Calibri"/>
                <a:cs typeface="Calibri"/>
              </a:rPr>
              <a:t>End</a:t>
            </a:r>
            <a:r>
              <a:rPr sz="5300" baseline="3413" dirty="0" smtClean="0">
                <a:solidFill>
                  <a:schemeClr val="tx1"/>
                </a:solidFill>
                <a:latin typeface="Calibri"/>
                <a:cs typeface="Calibri"/>
              </a:rPr>
              <a:t>s</a:t>
            </a:r>
            <a:r>
              <a:rPr sz="5300" spc="-10" baseline="3413" dirty="0" smtClean="0">
                <a:solidFill>
                  <a:schemeClr val="tx1"/>
                </a:solidFill>
                <a:latin typeface="Calibri"/>
                <a:cs typeface="Calibri"/>
              </a:rPr>
              <a:t> </a:t>
            </a:r>
            <a:r>
              <a:rPr sz="5300" spc="-4" baseline="3413" dirty="0" smtClean="0">
                <a:solidFill>
                  <a:schemeClr val="tx1"/>
                </a:solidFill>
                <a:latin typeface="Calibri"/>
                <a:cs typeface="Calibri"/>
              </a:rPr>
              <a:t>at</a:t>
            </a:r>
            <a:endParaRPr sz="3600">
              <a:solidFill>
                <a:schemeClr val="tx1"/>
              </a:solidFill>
              <a:latin typeface="Calibri"/>
              <a:cs typeface="Calibri"/>
            </a:endParaRPr>
          </a:p>
        </p:txBody>
      </p:sp>
      <p:sp>
        <p:nvSpPr>
          <p:cNvPr id="3" name="object 3"/>
          <p:cNvSpPr txBox="1"/>
          <p:nvPr/>
        </p:nvSpPr>
        <p:spPr>
          <a:xfrm>
            <a:off x="2392122" y="2180390"/>
            <a:ext cx="1413482" cy="480341"/>
          </a:xfrm>
          <a:prstGeom prst="rect">
            <a:avLst/>
          </a:prstGeom>
        </p:spPr>
        <p:txBody>
          <a:bodyPr wrap="square" lIns="0" tIns="0" rIns="0" bIns="0" rtlCol="0">
            <a:noAutofit/>
          </a:bodyPr>
          <a:lstStyle/>
          <a:p>
            <a:pPr marL="14111">
              <a:lnSpc>
                <a:spcPts val="3733"/>
              </a:lnSpc>
              <a:spcBef>
                <a:spcPts val="187"/>
              </a:spcBef>
            </a:pPr>
            <a:r>
              <a:rPr sz="5300" spc="-4" baseline="3413" dirty="0" smtClean="0">
                <a:solidFill>
                  <a:schemeClr val="tx1"/>
                </a:solidFill>
                <a:latin typeface="Calibri"/>
                <a:cs typeface="Calibri"/>
              </a:rPr>
              <a:t>0x027F</a:t>
            </a:r>
            <a:endParaRPr sz="3600">
              <a:solidFill>
                <a:schemeClr val="tx1"/>
              </a:solidFill>
              <a:latin typeface="Calibri"/>
              <a:cs typeface="Calibri"/>
            </a:endParaRPr>
          </a:p>
        </p:txBody>
      </p:sp>
      <p:sp>
        <p:nvSpPr>
          <p:cNvPr id="2" name="object 2"/>
          <p:cNvSpPr txBox="1"/>
          <p:nvPr/>
        </p:nvSpPr>
        <p:spPr>
          <a:xfrm>
            <a:off x="849490" y="2776443"/>
            <a:ext cx="7427514" cy="480341"/>
          </a:xfrm>
          <a:prstGeom prst="rect">
            <a:avLst/>
          </a:prstGeom>
        </p:spPr>
        <p:txBody>
          <a:bodyPr wrap="square" lIns="0" tIns="0" rIns="0" bIns="0" rtlCol="0">
            <a:noAutofit/>
          </a:bodyPr>
          <a:lstStyle/>
          <a:p>
            <a:pPr marL="14111">
              <a:lnSpc>
                <a:spcPts val="3733"/>
              </a:lnSpc>
              <a:spcBef>
                <a:spcPts val="187"/>
              </a:spcBef>
            </a:pPr>
            <a:r>
              <a:rPr sz="5300" spc="-4" baseline="3413" dirty="0" smtClean="0">
                <a:solidFill>
                  <a:schemeClr val="tx1"/>
                </a:solidFill>
                <a:latin typeface="Calibri"/>
                <a:cs typeface="Calibri"/>
              </a:rPr>
              <a:t>Contain</a:t>
            </a:r>
            <a:r>
              <a:rPr sz="5300" baseline="3413" dirty="0" smtClean="0">
                <a:solidFill>
                  <a:schemeClr val="tx1"/>
                </a:solidFill>
                <a:latin typeface="Calibri"/>
                <a:cs typeface="Calibri"/>
              </a:rPr>
              <a:t>s</a:t>
            </a:r>
            <a:r>
              <a:rPr sz="5300" spc="-10" baseline="3413" dirty="0" smtClean="0">
                <a:solidFill>
                  <a:schemeClr val="tx1"/>
                </a:solidFill>
                <a:latin typeface="Calibri"/>
                <a:cs typeface="Calibri"/>
              </a:rPr>
              <a:t> </a:t>
            </a:r>
            <a:r>
              <a:rPr sz="5300" spc="-4" baseline="3413" dirty="0" smtClean="0">
                <a:solidFill>
                  <a:schemeClr val="tx1"/>
                </a:solidFill>
                <a:latin typeface="Calibri"/>
                <a:cs typeface="Calibri"/>
              </a:rPr>
              <a:t>th</a:t>
            </a:r>
            <a:r>
              <a:rPr sz="5300" baseline="3413" dirty="0" smtClean="0">
                <a:solidFill>
                  <a:schemeClr val="tx1"/>
                </a:solidFill>
                <a:latin typeface="Calibri"/>
                <a:cs typeface="Calibri"/>
              </a:rPr>
              <a:t>e </a:t>
            </a:r>
            <a:r>
              <a:rPr sz="5300" spc="-4" baseline="3413" dirty="0" smtClean="0">
                <a:solidFill>
                  <a:schemeClr val="tx1"/>
                </a:solidFill>
                <a:latin typeface="Calibri"/>
                <a:cs typeface="Calibri"/>
              </a:rPr>
              <a:t>stack</a:t>
            </a:r>
            <a:r>
              <a:rPr sz="5300" baseline="3413" dirty="0" smtClean="0">
                <a:solidFill>
                  <a:schemeClr val="tx1"/>
                </a:solidFill>
                <a:latin typeface="Calibri"/>
                <a:cs typeface="Calibri"/>
              </a:rPr>
              <a:t>, </a:t>
            </a:r>
            <a:r>
              <a:rPr sz="5300" spc="-4" baseline="3413" dirty="0" smtClean="0">
                <a:solidFill>
                  <a:schemeClr val="tx1"/>
                </a:solidFill>
                <a:latin typeface="Calibri"/>
                <a:cs typeface="Calibri"/>
              </a:rPr>
              <a:t>heap</a:t>
            </a:r>
            <a:r>
              <a:rPr sz="5300" baseline="3413" dirty="0" smtClean="0">
                <a:solidFill>
                  <a:schemeClr val="tx1"/>
                </a:solidFill>
                <a:latin typeface="Calibri"/>
                <a:cs typeface="Calibri"/>
              </a:rPr>
              <a:t>, </a:t>
            </a:r>
            <a:r>
              <a:rPr sz="5300" spc="-60" baseline="3413" dirty="0" smtClean="0">
                <a:solidFill>
                  <a:schemeClr val="tx1"/>
                </a:solidFill>
                <a:latin typeface="Calibri"/>
                <a:cs typeface="Calibri"/>
              </a:rPr>
              <a:t>.</a:t>
            </a:r>
            <a:r>
              <a:rPr sz="5300" spc="-16" baseline="3413" dirty="0" smtClean="0">
                <a:solidFill>
                  <a:schemeClr val="tx1"/>
                </a:solidFill>
                <a:latin typeface="Calibri"/>
                <a:cs typeface="Calibri"/>
              </a:rPr>
              <a:t>b</a:t>
            </a:r>
            <a:r>
              <a:rPr sz="5300" spc="-4" baseline="3413" dirty="0" smtClean="0">
                <a:solidFill>
                  <a:schemeClr val="tx1"/>
                </a:solidFill>
                <a:latin typeface="Calibri"/>
                <a:cs typeface="Calibri"/>
              </a:rPr>
              <a:t>ss</a:t>
            </a:r>
            <a:r>
              <a:rPr sz="5300" baseline="3413" dirty="0" smtClean="0">
                <a:solidFill>
                  <a:schemeClr val="tx1"/>
                </a:solidFill>
                <a:latin typeface="Calibri"/>
                <a:cs typeface="Calibri"/>
              </a:rPr>
              <a:t>,</a:t>
            </a:r>
            <a:r>
              <a:rPr sz="5300" spc="28" baseline="3413" dirty="0" smtClean="0">
                <a:solidFill>
                  <a:schemeClr val="tx1"/>
                </a:solidFill>
                <a:latin typeface="Calibri"/>
                <a:cs typeface="Calibri"/>
              </a:rPr>
              <a:t> </a:t>
            </a:r>
            <a:r>
              <a:rPr sz="5300" baseline="3413" dirty="0" smtClean="0">
                <a:solidFill>
                  <a:schemeClr val="tx1"/>
                </a:solidFill>
                <a:latin typeface="Calibri"/>
                <a:cs typeface="Calibri"/>
              </a:rPr>
              <a:t>a</a:t>
            </a:r>
            <a:r>
              <a:rPr sz="5300" spc="-4" baseline="3413" dirty="0" smtClean="0">
                <a:solidFill>
                  <a:schemeClr val="tx1"/>
                </a:solidFill>
                <a:latin typeface="Calibri"/>
                <a:cs typeface="Calibri"/>
              </a:rPr>
              <a:t>n</a:t>
            </a:r>
            <a:r>
              <a:rPr sz="5300" baseline="3413" dirty="0" smtClean="0">
                <a:solidFill>
                  <a:schemeClr val="tx1"/>
                </a:solidFill>
                <a:latin typeface="Calibri"/>
                <a:cs typeface="Calibri"/>
              </a:rPr>
              <a:t>d</a:t>
            </a:r>
            <a:r>
              <a:rPr sz="5300" spc="16" baseline="3413" dirty="0" smtClean="0">
                <a:solidFill>
                  <a:schemeClr val="tx1"/>
                </a:solidFill>
                <a:latin typeface="Calibri"/>
                <a:cs typeface="Calibri"/>
              </a:rPr>
              <a:t> </a:t>
            </a:r>
            <a:r>
              <a:rPr sz="5300" spc="-4" baseline="3413" dirty="0" smtClean="0">
                <a:solidFill>
                  <a:schemeClr val="tx1"/>
                </a:solidFill>
                <a:latin typeface="Calibri"/>
                <a:cs typeface="Calibri"/>
              </a:rPr>
              <a:t>.d</a:t>
            </a:r>
            <a:r>
              <a:rPr sz="5300" spc="-28" baseline="3413" dirty="0" smtClean="0">
                <a:solidFill>
                  <a:schemeClr val="tx1"/>
                </a:solidFill>
                <a:latin typeface="Calibri"/>
                <a:cs typeface="Calibri"/>
              </a:rPr>
              <a:t>a</a:t>
            </a:r>
            <a:r>
              <a:rPr sz="5300" spc="-43" baseline="3413" dirty="0" smtClean="0">
                <a:solidFill>
                  <a:schemeClr val="tx1"/>
                </a:solidFill>
                <a:latin typeface="Calibri"/>
                <a:cs typeface="Calibri"/>
              </a:rPr>
              <a:t>t</a:t>
            </a:r>
            <a:r>
              <a:rPr sz="5300" baseline="3413" dirty="0" smtClean="0">
                <a:solidFill>
                  <a:schemeClr val="tx1"/>
                </a:solidFill>
                <a:latin typeface="Calibri"/>
                <a:cs typeface="Calibri"/>
              </a:rPr>
              <a:t>a</a:t>
            </a:r>
            <a:endParaRPr sz="3600">
              <a:solidFill>
                <a:schemeClr val="tx1"/>
              </a:solidFill>
              <a:latin typeface="Calibri"/>
              <a:cs typeface="Calibri"/>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Shape 31"/>
        <p:cNvGrpSpPr/>
        <p:nvPr/>
      </p:nvGrpSpPr>
      <p:grpSpPr>
        <a:xfrm>
          <a:off x="0" y="0"/>
          <a:ext cx="0" cy="0"/>
          <a:chOff x="0" y="0"/>
          <a:chExt cx="0" cy="0"/>
        </a:xfrm>
      </p:grpSpPr>
      <p:pic>
        <p:nvPicPr>
          <p:cNvPr id="32" name="Shape 32"/>
          <p:cNvPicPr preferRelativeResize="0"/>
          <p:nvPr/>
        </p:nvPicPr>
        <p:blipFill>
          <a:blip r:embed="rId3">
            <a:alphaModFix/>
          </a:blip>
          <a:stretch>
            <a:fillRect/>
          </a:stretch>
        </p:blipFill>
        <p:spPr>
          <a:xfrm>
            <a:off x="4673600" y="1828800"/>
            <a:ext cx="5175699" cy="3515874"/>
          </a:xfrm>
          <a:prstGeom prst="rect">
            <a:avLst/>
          </a:prstGeom>
          <a:noFill/>
          <a:ln>
            <a:noFill/>
          </a:ln>
        </p:spPr>
      </p:pic>
      <p:sp>
        <p:nvSpPr>
          <p:cNvPr id="33" name="Shape 33"/>
          <p:cNvSpPr txBox="1">
            <a:spLocks noGrp="1"/>
          </p:cNvSpPr>
          <p:nvPr>
            <p:ph type="title"/>
          </p:nvPr>
        </p:nvSpPr>
        <p:spPr>
          <a:xfrm>
            <a:off x="304800" y="304800"/>
            <a:ext cx="9626599" cy="990599"/>
          </a:xfrm>
          <a:prstGeom prst="rect">
            <a:avLst/>
          </a:prstGeom>
        </p:spPr>
        <p:txBody>
          <a:bodyPr lIns="38100" tIns="38100" rIns="38100" bIns="38100" anchor="t" anchorCtr="0">
            <a:normAutofit/>
          </a:bodyPr>
          <a:lstStyle/>
          <a:p>
            <a:pPr rtl="0">
              <a:lnSpc>
                <a:spcPct val="100000"/>
              </a:lnSpc>
              <a:spcBef>
                <a:spcPts val="0"/>
              </a:spcBef>
              <a:buNone/>
            </a:pPr>
            <a:r>
              <a:rPr lang="en-US" sz="4266">
                <a:solidFill>
                  <a:srgbClr val="333333"/>
                </a:solidFill>
                <a:latin typeface="Arial"/>
                <a:ea typeface="Arial"/>
                <a:cs typeface="Arial"/>
                <a:sym typeface="Arial"/>
              </a:rPr>
              <a:t>What Are These?</a:t>
            </a:r>
          </a:p>
        </p:txBody>
      </p:sp>
      <p:sp>
        <p:nvSpPr>
          <p:cNvPr id="34" name="Shape 34"/>
          <p:cNvSpPr txBox="1">
            <a:spLocks noGrp="1"/>
          </p:cNvSpPr>
          <p:nvPr>
            <p:ph type="body" idx="1"/>
          </p:nvPr>
        </p:nvSpPr>
        <p:spPr>
          <a:xfrm>
            <a:off x="304800" y="1828800"/>
            <a:ext cx="4546599" cy="5562600"/>
          </a:xfrm>
          <a:prstGeom prst="rect">
            <a:avLst/>
          </a:prstGeom>
        </p:spPr>
        <p:txBody>
          <a:bodyPr lIns="38100" tIns="38100" rIns="38100" bIns="38100" anchor="t" anchorCtr="0">
            <a:normAutofit/>
          </a:bodyPr>
          <a:lstStyle/>
          <a:p>
            <a:pPr marL="381000" marR="0" lvl="0" indent="-220133" rtl="0">
              <a:lnSpc>
                <a:spcPct val="100000"/>
              </a:lnSpc>
              <a:spcBef>
                <a:spcPts val="0"/>
              </a:spcBef>
              <a:spcAft>
                <a:spcPts val="0"/>
              </a:spcAft>
              <a:buClr>
                <a:srgbClr val="333333"/>
              </a:buClr>
              <a:buSzPct val="98765"/>
              <a:buFont typeface="Arial"/>
              <a:buChar char="●"/>
            </a:pPr>
            <a:r>
              <a:rPr lang="en-US" sz="2666" dirty="0">
                <a:solidFill>
                  <a:srgbClr val="333333"/>
                </a:solidFill>
                <a:latin typeface="Arial"/>
                <a:ea typeface="Arial"/>
                <a:cs typeface="Arial"/>
                <a:sym typeface="Arial"/>
              </a:rPr>
              <a:t>Microcontrollers today are single chip embedded systems</a:t>
            </a:r>
          </a:p>
          <a:p>
            <a:pPr marL="381000" marR="0" lvl="0" indent="-220133" rtl="0">
              <a:lnSpc>
                <a:spcPct val="100000"/>
              </a:lnSpc>
              <a:spcBef>
                <a:spcPts val="0"/>
              </a:spcBef>
              <a:spcAft>
                <a:spcPts val="0"/>
              </a:spcAft>
              <a:buClr>
                <a:srgbClr val="333333"/>
              </a:buClr>
              <a:buSzPct val="98765"/>
              <a:buFont typeface="Arial"/>
              <a:buChar char="●"/>
            </a:pPr>
            <a:r>
              <a:rPr lang="en-US" sz="2666" dirty="0">
                <a:solidFill>
                  <a:srgbClr val="333333"/>
                </a:solidFill>
                <a:latin typeface="Arial"/>
                <a:ea typeface="Arial"/>
                <a:cs typeface="Arial"/>
                <a:sym typeface="Arial"/>
              </a:rPr>
              <a:t>Contain most of the components necessary to perform any electronic control without thoroughly engineering a custom </a:t>
            </a:r>
            <a:r>
              <a:rPr lang="en-US" sz="2666" dirty="0" smtClean="0">
                <a:solidFill>
                  <a:srgbClr val="333333"/>
                </a:solidFill>
                <a:latin typeface="Arial"/>
                <a:ea typeface="Arial"/>
                <a:cs typeface="Arial"/>
                <a:sym typeface="Arial"/>
              </a:rPr>
              <a:t>automation</a:t>
            </a:r>
            <a:endParaRPr lang="en-US" sz="2666" dirty="0">
              <a:solidFill>
                <a:srgbClr val="333333"/>
              </a:solidFill>
              <a:latin typeface="Arial"/>
              <a:ea typeface="Arial"/>
              <a:cs typeface="Arial"/>
              <a:sym typeface="Arial"/>
            </a:endParaRPr>
          </a:p>
          <a:p>
            <a:pPr marL="381000" marR="0" lvl="0" indent="-220133" rtl="0">
              <a:lnSpc>
                <a:spcPct val="100000"/>
              </a:lnSpc>
              <a:spcBef>
                <a:spcPts val="0"/>
              </a:spcBef>
              <a:spcAft>
                <a:spcPts val="0"/>
              </a:spcAft>
              <a:buClr>
                <a:srgbClr val="333333"/>
              </a:buClr>
              <a:buSzPct val="98765"/>
              <a:buFont typeface="Arial"/>
              <a:buChar char="●"/>
            </a:pPr>
            <a:r>
              <a:rPr lang="en-US" sz="2666" dirty="0">
                <a:solidFill>
                  <a:srgbClr val="333333"/>
                </a:solidFill>
                <a:latin typeface="Arial"/>
                <a:ea typeface="Arial"/>
                <a:cs typeface="Arial"/>
                <a:sym typeface="Arial"/>
              </a:rPr>
              <a:t>Simply put, its a tiny computer system made to directly control digital electronics</a:t>
            </a:r>
          </a:p>
        </p:txBody>
      </p:sp>
    </p:spTree>
  </p:cSld>
  <p:clrMapOvr>
    <a:masterClrMapping/>
  </p:clrMapOvr>
  <p:transition spd="slow">
    <p:cut/>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p:nvPr/>
        </p:nvSpPr>
        <p:spPr>
          <a:xfrm>
            <a:off x="457201" y="321733"/>
            <a:ext cx="5437292" cy="672252"/>
          </a:xfrm>
          <a:prstGeom prst="rect">
            <a:avLst/>
          </a:prstGeom>
          <a:blipFill>
            <a:blip r:embed="rId2" cstate="print"/>
            <a:stretch>
              <a:fillRect/>
            </a:stretch>
          </a:blipFill>
        </p:spPr>
        <p:txBody>
          <a:bodyPr wrap="square" lIns="0" tIns="0" rIns="0" bIns="0" rtlCol="0">
            <a:noAutofit/>
          </a:bodyPr>
          <a:lstStyle/>
          <a:p>
            <a:endParaRPr/>
          </a:p>
        </p:txBody>
      </p:sp>
      <p:sp>
        <p:nvSpPr>
          <p:cNvPr id="6" name="object 6"/>
          <p:cNvSpPr/>
          <p:nvPr/>
        </p:nvSpPr>
        <p:spPr>
          <a:xfrm>
            <a:off x="480215" y="344762"/>
            <a:ext cx="5348604" cy="583409"/>
          </a:xfrm>
          <a:prstGeom prst="rect">
            <a:avLst/>
          </a:prstGeom>
          <a:blipFill>
            <a:blip r:embed="rId3" cstate="print"/>
            <a:stretch>
              <a:fillRect/>
            </a:stretch>
          </a:blipFill>
        </p:spPr>
        <p:txBody>
          <a:bodyPr wrap="square" lIns="0" tIns="0" rIns="0" bIns="0" rtlCol="0">
            <a:noAutofit/>
          </a:bodyPr>
          <a:lstStyle/>
          <a:p>
            <a:endParaRPr/>
          </a:p>
        </p:txBody>
      </p:sp>
      <p:sp>
        <p:nvSpPr>
          <p:cNvPr id="7" name="object 7"/>
          <p:cNvSpPr/>
          <p:nvPr/>
        </p:nvSpPr>
        <p:spPr>
          <a:xfrm>
            <a:off x="423334" y="1625964"/>
            <a:ext cx="309879" cy="316652"/>
          </a:xfrm>
          <a:prstGeom prst="rect">
            <a:avLst/>
          </a:prstGeom>
          <a:blipFill>
            <a:blip r:embed="rId4" cstate="print"/>
            <a:stretch>
              <a:fillRect/>
            </a:stretch>
          </a:blipFill>
        </p:spPr>
        <p:txBody>
          <a:bodyPr wrap="square" lIns="0" tIns="0" rIns="0" bIns="0" rtlCol="0">
            <a:noAutofit/>
          </a:bodyPr>
          <a:lstStyle/>
          <a:p>
            <a:endParaRPr/>
          </a:p>
        </p:txBody>
      </p:sp>
      <p:sp>
        <p:nvSpPr>
          <p:cNvPr id="8" name="object 8"/>
          <p:cNvSpPr/>
          <p:nvPr/>
        </p:nvSpPr>
        <p:spPr>
          <a:xfrm>
            <a:off x="423334" y="3685058"/>
            <a:ext cx="309879" cy="316652"/>
          </a:xfrm>
          <a:prstGeom prst="rect">
            <a:avLst/>
          </a:prstGeom>
          <a:blipFill>
            <a:blip r:embed="rId4" cstate="print"/>
            <a:stretch>
              <a:fillRect/>
            </a:stretch>
          </a:blipFill>
        </p:spPr>
        <p:txBody>
          <a:bodyPr wrap="square" lIns="0" tIns="0" rIns="0" bIns="0" rtlCol="0">
            <a:noAutofit/>
          </a:bodyPr>
          <a:lstStyle/>
          <a:p>
            <a:endParaRPr/>
          </a:p>
        </p:txBody>
      </p:sp>
      <p:sp>
        <p:nvSpPr>
          <p:cNvPr id="2" name="object 2"/>
          <p:cNvSpPr txBox="1"/>
          <p:nvPr/>
        </p:nvSpPr>
        <p:spPr>
          <a:xfrm>
            <a:off x="849489" y="1584335"/>
            <a:ext cx="8753618" cy="3027116"/>
          </a:xfrm>
          <a:prstGeom prst="rect">
            <a:avLst/>
          </a:prstGeom>
        </p:spPr>
        <p:txBody>
          <a:bodyPr wrap="square" lIns="0" tIns="0" rIns="0" bIns="0" rtlCol="0">
            <a:noAutofit/>
          </a:bodyPr>
          <a:lstStyle/>
          <a:p>
            <a:pPr marL="14111" marR="18192">
              <a:lnSpc>
                <a:spcPts val="3733"/>
              </a:lnSpc>
              <a:spcBef>
                <a:spcPts val="187"/>
              </a:spcBef>
            </a:pPr>
            <a:r>
              <a:rPr sz="5300" spc="4" baseline="3413" dirty="0" smtClean="0">
                <a:solidFill>
                  <a:schemeClr val="tx1"/>
                </a:solidFill>
                <a:latin typeface="Calibri"/>
                <a:cs typeface="Calibri"/>
              </a:rPr>
              <a:t>Th</a:t>
            </a:r>
            <a:r>
              <a:rPr sz="5300" baseline="3413" dirty="0" smtClean="0">
                <a:solidFill>
                  <a:schemeClr val="tx1"/>
                </a:solidFill>
                <a:latin typeface="Calibri"/>
                <a:cs typeface="Calibri"/>
              </a:rPr>
              <a:t>e</a:t>
            </a:r>
            <a:r>
              <a:rPr sz="5300" spc="10" baseline="3413" dirty="0" smtClean="0">
                <a:solidFill>
                  <a:schemeClr val="tx1"/>
                </a:solidFill>
                <a:latin typeface="Calibri"/>
                <a:cs typeface="Calibri"/>
              </a:rPr>
              <a:t> </a:t>
            </a:r>
            <a:r>
              <a:rPr sz="5300" spc="4" baseline="3413" dirty="0" smtClean="0">
                <a:solidFill>
                  <a:schemeClr val="tx1"/>
                </a:solidFill>
                <a:latin typeface="Calibri"/>
                <a:cs typeface="Calibri"/>
              </a:rPr>
              <a:t>informatio</a:t>
            </a:r>
            <a:r>
              <a:rPr sz="5300" baseline="3413" dirty="0" smtClean="0">
                <a:solidFill>
                  <a:schemeClr val="tx1"/>
                </a:solidFill>
                <a:latin typeface="Calibri"/>
                <a:cs typeface="Calibri"/>
              </a:rPr>
              <a:t>n </a:t>
            </a:r>
            <a:r>
              <a:rPr sz="5300" spc="4" baseline="3413" dirty="0" smtClean="0">
                <a:solidFill>
                  <a:schemeClr val="tx1"/>
                </a:solidFill>
                <a:latin typeface="Calibri"/>
                <a:cs typeface="Calibri"/>
              </a:rPr>
              <a:t>memor</a:t>
            </a:r>
            <a:r>
              <a:rPr sz="5300" baseline="3413" dirty="0" smtClean="0">
                <a:solidFill>
                  <a:schemeClr val="tx1"/>
                </a:solidFill>
                <a:latin typeface="Calibri"/>
                <a:cs typeface="Calibri"/>
              </a:rPr>
              <a:t>y</a:t>
            </a:r>
            <a:r>
              <a:rPr sz="5300" spc="16" baseline="3413" dirty="0" smtClean="0">
                <a:solidFill>
                  <a:schemeClr val="tx1"/>
                </a:solidFill>
                <a:latin typeface="Calibri"/>
                <a:cs typeface="Calibri"/>
              </a:rPr>
              <a:t> </a:t>
            </a:r>
            <a:r>
              <a:rPr sz="5300" spc="4" baseline="3413" dirty="0" smtClean="0">
                <a:solidFill>
                  <a:schemeClr val="tx1"/>
                </a:solidFill>
                <a:latin typeface="Calibri"/>
                <a:cs typeface="Calibri"/>
              </a:rPr>
              <a:t>i</a:t>
            </a:r>
            <a:r>
              <a:rPr sz="5300" baseline="3413" dirty="0" smtClean="0">
                <a:solidFill>
                  <a:schemeClr val="tx1"/>
                </a:solidFill>
                <a:latin typeface="Calibri"/>
                <a:cs typeface="Calibri"/>
              </a:rPr>
              <a:t>s</a:t>
            </a:r>
            <a:r>
              <a:rPr sz="5300" spc="10" baseline="3413" dirty="0" smtClean="0">
                <a:solidFill>
                  <a:schemeClr val="tx1"/>
                </a:solidFill>
                <a:latin typeface="Calibri"/>
                <a:cs typeface="Calibri"/>
              </a:rPr>
              <a:t> </a:t>
            </a:r>
            <a:r>
              <a:rPr sz="5300" spc="4" baseline="3413" dirty="0" smtClean="0">
                <a:solidFill>
                  <a:schemeClr val="tx1"/>
                </a:solidFill>
                <a:latin typeface="Calibri"/>
                <a:cs typeface="Calibri"/>
              </a:rPr>
              <a:t>ofte</a:t>
            </a:r>
            <a:r>
              <a:rPr sz="5300" baseline="3413" dirty="0" smtClean="0">
                <a:solidFill>
                  <a:schemeClr val="tx1"/>
                </a:solidFill>
                <a:latin typeface="Calibri"/>
                <a:cs typeface="Calibri"/>
              </a:rPr>
              <a:t>n</a:t>
            </a:r>
            <a:r>
              <a:rPr sz="5300" spc="10" baseline="3413" dirty="0" smtClean="0">
                <a:solidFill>
                  <a:schemeClr val="tx1"/>
                </a:solidFill>
                <a:latin typeface="Calibri"/>
                <a:cs typeface="Calibri"/>
              </a:rPr>
              <a:t> </a:t>
            </a:r>
            <a:r>
              <a:rPr sz="5300" spc="4" baseline="3413" dirty="0" smtClean="0">
                <a:solidFill>
                  <a:schemeClr val="tx1"/>
                </a:solidFill>
                <a:latin typeface="Calibri"/>
                <a:cs typeface="Calibri"/>
              </a:rPr>
              <a:t>use</a:t>
            </a:r>
            <a:r>
              <a:rPr sz="5300" baseline="3413" dirty="0" smtClean="0">
                <a:solidFill>
                  <a:schemeClr val="tx1"/>
                </a:solidFill>
                <a:latin typeface="Calibri"/>
                <a:cs typeface="Calibri"/>
              </a:rPr>
              <a:t>d</a:t>
            </a:r>
            <a:r>
              <a:rPr sz="5300" spc="10" baseline="3413" dirty="0" smtClean="0">
                <a:solidFill>
                  <a:schemeClr val="tx1"/>
                </a:solidFill>
                <a:latin typeface="Calibri"/>
                <a:cs typeface="Calibri"/>
              </a:rPr>
              <a:t> </a:t>
            </a:r>
            <a:r>
              <a:rPr sz="5300" spc="4" baseline="3413" dirty="0" smtClean="0">
                <a:solidFill>
                  <a:schemeClr val="tx1"/>
                </a:solidFill>
                <a:latin typeface="Calibri"/>
                <a:cs typeface="Calibri"/>
              </a:rPr>
              <a:t>t</a:t>
            </a:r>
            <a:r>
              <a:rPr sz="5300" baseline="3413" dirty="0" smtClean="0">
                <a:solidFill>
                  <a:schemeClr val="tx1"/>
                </a:solidFill>
                <a:latin typeface="Calibri"/>
                <a:cs typeface="Calibri"/>
              </a:rPr>
              <a:t>o</a:t>
            </a:r>
            <a:r>
              <a:rPr sz="5300" spc="10" baseline="3413" dirty="0" smtClean="0">
                <a:solidFill>
                  <a:schemeClr val="tx1"/>
                </a:solidFill>
                <a:latin typeface="Calibri"/>
                <a:cs typeface="Calibri"/>
              </a:rPr>
              <a:t> </a:t>
            </a:r>
            <a:r>
              <a:rPr sz="5300" spc="4" baseline="3413" dirty="0" smtClean="0">
                <a:solidFill>
                  <a:schemeClr val="tx1"/>
                </a:solidFill>
                <a:latin typeface="Calibri"/>
                <a:cs typeface="Calibri"/>
              </a:rPr>
              <a:t>store</a:t>
            </a:r>
            <a:endParaRPr sz="3600">
              <a:solidFill>
                <a:schemeClr val="tx1"/>
              </a:solidFill>
              <a:latin typeface="Calibri"/>
              <a:cs typeface="Calibri"/>
            </a:endParaRPr>
          </a:p>
          <a:p>
            <a:pPr marL="14111">
              <a:lnSpc>
                <a:spcPts val="3838"/>
              </a:lnSpc>
              <a:spcBef>
                <a:spcPts val="4"/>
              </a:spcBef>
            </a:pPr>
            <a:r>
              <a:rPr sz="5300" spc="-28" baseline="2560" dirty="0" smtClean="0">
                <a:solidFill>
                  <a:schemeClr val="tx1"/>
                </a:solidFill>
                <a:latin typeface="Calibri"/>
                <a:cs typeface="Calibri"/>
              </a:rPr>
              <a:t>c</a:t>
            </a:r>
            <a:r>
              <a:rPr sz="5300" baseline="2560" dirty="0" smtClean="0">
                <a:solidFill>
                  <a:schemeClr val="tx1"/>
                </a:solidFill>
                <a:latin typeface="Calibri"/>
                <a:cs typeface="Calibri"/>
              </a:rPr>
              <a:t>a</a:t>
            </a:r>
            <a:r>
              <a:rPr sz="5300" spc="-4" baseline="2560" dirty="0" smtClean="0">
                <a:solidFill>
                  <a:schemeClr val="tx1"/>
                </a:solidFill>
                <a:latin typeface="Calibri"/>
                <a:cs typeface="Calibri"/>
              </a:rPr>
              <a:t>lib</a:t>
            </a:r>
            <a:r>
              <a:rPr sz="5300" spc="-71" baseline="2560" dirty="0" smtClean="0">
                <a:solidFill>
                  <a:schemeClr val="tx1"/>
                </a:solidFill>
                <a:latin typeface="Calibri"/>
                <a:cs typeface="Calibri"/>
              </a:rPr>
              <a:t>r</a:t>
            </a:r>
            <a:r>
              <a:rPr sz="5300" spc="-21" baseline="2560" dirty="0" smtClean="0">
                <a:solidFill>
                  <a:schemeClr val="tx1"/>
                </a:solidFill>
                <a:latin typeface="Calibri"/>
                <a:cs typeface="Calibri"/>
              </a:rPr>
              <a:t>a</a:t>
            </a:r>
            <a:r>
              <a:rPr sz="5300" spc="-43" baseline="2560" dirty="0" smtClean="0">
                <a:solidFill>
                  <a:schemeClr val="tx1"/>
                </a:solidFill>
                <a:latin typeface="Calibri"/>
                <a:cs typeface="Calibri"/>
              </a:rPr>
              <a:t>t</a:t>
            </a:r>
            <a:r>
              <a:rPr sz="5300" baseline="2560" dirty="0" smtClean="0">
                <a:solidFill>
                  <a:schemeClr val="tx1"/>
                </a:solidFill>
                <a:latin typeface="Calibri"/>
                <a:cs typeface="Calibri"/>
              </a:rPr>
              <a:t>ed a</a:t>
            </a:r>
            <a:r>
              <a:rPr sz="5300" spc="-4" baseline="2560" dirty="0" smtClean="0">
                <a:solidFill>
                  <a:schemeClr val="tx1"/>
                </a:solidFill>
                <a:latin typeface="Calibri"/>
                <a:cs typeface="Calibri"/>
              </a:rPr>
              <a:t>ppli</a:t>
            </a:r>
            <a:r>
              <a:rPr sz="5300" spc="-32" baseline="2560" dirty="0" smtClean="0">
                <a:solidFill>
                  <a:schemeClr val="tx1"/>
                </a:solidFill>
                <a:latin typeface="Calibri"/>
                <a:cs typeface="Calibri"/>
              </a:rPr>
              <a:t>c</a:t>
            </a:r>
            <a:r>
              <a:rPr sz="5300" spc="-28" baseline="2560" dirty="0" smtClean="0">
                <a:solidFill>
                  <a:schemeClr val="tx1"/>
                </a:solidFill>
                <a:latin typeface="Calibri"/>
                <a:cs typeface="Calibri"/>
              </a:rPr>
              <a:t>a</a:t>
            </a:r>
            <a:r>
              <a:rPr sz="5300" spc="-4" baseline="2560" dirty="0" smtClean="0">
                <a:solidFill>
                  <a:schemeClr val="tx1"/>
                </a:solidFill>
                <a:latin typeface="Calibri"/>
                <a:cs typeface="Calibri"/>
              </a:rPr>
              <a:t>ti</a:t>
            </a:r>
            <a:r>
              <a:rPr sz="5300" baseline="2560" dirty="0" smtClean="0">
                <a:solidFill>
                  <a:schemeClr val="tx1"/>
                </a:solidFill>
                <a:latin typeface="Calibri"/>
                <a:cs typeface="Calibri"/>
              </a:rPr>
              <a:t>on</a:t>
            </a:r>
            <a:r>
              <a:rPr sz="5300" spc="32" baseline="2560" dirty="0" smtClean="0">
                <a:solidFill>
                  <a:schemeClr val="tx1"/>
                </a:solidFill>
                <a:latin typeface="Calibri"/>
                <a:cs typeface="Calibri"/>
              </a:rPr>
              <a:t> </a:t>
            </a:r>
            <a:r>
              <a:rPr sz="5300" spc="-4" baseline="2560" dirty="0" smtClean="0">
                <a:solidFill>
                  <a:schemeClr val="tx1"/>
                </a:solidFill>
                <a:latin typeface="Calibri"/>
                <a:cs typeface="Calibri"/>
              </a:rPr>
              <a:t>p</a:t>
            </a:r>
            <a:r>
              <a:rPr sz="5300" baseline="2560" dirty="0" smtClean="0">
                <a:solidFill>
                  <a:schemeClr val="tx1"/>
                </a:solidFill>
                <a:latin typeface="Calibri"/>
                <a:cs typeface="Calibri"/>
              </a:rPr>
              <a:t>a</a:t>
            </a:r>
            <a:r>
              <a:rPr sz="5300" spc="-66" baseline="2560" dirty="0" smtClean="0">
                <a:solidFill>
                  <a:schemeClr val="tx1"/>
                </a:solidFill>
                <a:latin typeface="Calibri"/>
                <a:cs typeface="Calibri"/>
              </a:rPr>
              <a:t>r</a:t>
            </a:r>
            <a:r>
              <a:rPr sz="5300" baseline="2560" dirty="0" smtClean="0">
                <a:solidFill>
                  <a:schemeClr val="tx1"/>
                </a:solidFill>
                <a:latin typeface="Calibri"/>
                <a:cs typeface="Calibri"/>
              </a:rPr>
              <a:t>a</a:t>
            </a:r>
            <a:r>
              <a:rPr sz="5300" spc="-4" baseline="2560" dirty="0" smtClean="0">
                <a:solidFill>
                  <a:schemeClr val="tx1"/>
                </a:solidFill>
                <a:latin typeface="Calibri"/>
                <a:cs typeface="Calibri"/>
              </a:rPr>
              <a:t>m</a:t>
            </a:r>
            <a:r>
              <a:rPr sz="5300" spc="-10" baseline="2560" dirty="0" smtClean="0">
                <a:solidFill>
                  <a:schemeClr val="tx1"/>
                </a:solidFill>
                <a:latin typeface="Calibri"/>
                <a:cs typeface="Calibri"/>
              </a:rPr>
              <a:t>e</a:t>
            </a:r>
            <a:r>
              <a:rPr sz="5300" spc="-43" baseline="2560" dirty="0" smtClean="0">
                <a:solidFill>
                  <a:schemeClr val="tx1"/>
                </a:solidFill>
                <a:latin typeface="Calibri"/>
                <a:cs typeface="Calibri"/>
              </a:rPr>
              <a:t>t</a:t>
            </a:r>
            <a:r>
              <a:rPr sz="5300" baseline="2560" dirty="0" smtClean="0">
                <a:solidFill>
                  <a:schemeClr val="tx1"/>
                </a:solidFill>
                <a:latin typeface="Calibri"/>
                <a:cs typeface="Calibri"/>
              </a:rPr>
              <a:t>e</a:t>
            </a:r>
            <a:r>
              <a:rPr sz="5300" spc="-66" baseline="2560" dirty="0" smtClean="0">
                <a:solidFill>
                  <a:schemeClr val="tx1"/>
                </a:solidFill>
                <a:latin typeface="Calibri"/>
                <a:cs typeface="Calibri"/>
              </a:rPr>
              <a:t>r</a:t>
            </a:r>
            <a:r>
              <a:rPr sz="5300" baseline="2560" dirty="0" smtClean="0">
                <a:solidFill>
                  <a:schemeClr val="tx1"/>
                </a:solidFill>
                <a:latin typeface="Calibri"/>
                <a:cs typeface="Calibri"/>
              </a:rPr>
              <a:t>s</a:t>
            </a:r>
            <a:r>
              <a:rPr sz="5300" spc="-10" baseline="2560" dirty="0" smtClean="0">
                <a:solidFill>
                  <a:schemeClr val="tx1"/>
                </a:solidFill>
                <a:latin typeface="Calibri"/>
                <a:cs typeface="Calibri"/>
              </a:rPr>
              <a:t> </a:t>
            </a:r>
            <a:r>
              <a:rPr sz="5300" baseline="2560" dirty="0" smtClean="0">
                <a:solidFill>
                  <a:schemeClr val="tx1"/>
                </a:solidFill>
                <a:latin typeface="Calibri"/>
                <a:cs typeface="Calibri"/>
              </a:rPr>
              <a:t>w</a:t>
            </a:r>
            <a:r>
              <a:rPr sz="5300" spc="-4" baseline="2560" dirty="0" smtClean="0">
                <a:solidFill>
                  <a:schemeClr val="tx1"/>
                </a:solidFill>
                <a:latin typeface="Calibri"/>
                <a:cs typeface="Calibri"/>
              </a:rPr>
              <a:t>hi</a:t>
            </a:r>
            <a:r>
              <a:rPr sz="5300" baseline="2560" dirty="0" smtClean="0">
                <a:solidFill>
                  <a:schemeClr val="tx1"/>
                </a:solidFill>
                <a:latin typeface="Calibri"/>
                <a:cs typeface="Calibri"/>
              </a:rPr>
              <a:t>ch </a:t>
            </a:r>
            <a:r>
              <a:rPr sz="5300" spc="-28" baseline="2560" dirty="0" smtClean="0">
                <a:solidFill>
                  <a:schemeClr val="tx1"/>
                </a:solidFill>
                <a:latin typeface="Calibri"/>
                <a:cs typeface="Calibri"/>
              </a:rPr>
              <a:t>c</a:t>
            </a:r>
            <a:r>
              <a:rPr sz="5300" baseline="2560" dirty="0" smtClean="0">
                <a:solidFill>
                  <a:schemeClr val="tx1"/>
                </a:solidFill>
                <a:latin typeface="Calibri"/>
                <a:cs typeface="Calibri"/>
              </a:rPr>
              <a:t>an </a:t>
            </a:r>
            <a:r>
              <a:rPr sz="5300" spc="-4" baseline="2560" dirty="0" smtClean="0">
                <a:solidFill>
                  <a:schemeClr val="tx1"/>
                </a:solidFill>
                <a:latin typeface="Calibri"/>
                <a:cs typeface="Calibri"/>
              </a:rPr>
              <a:t>be</a:t>
            </a:r>
            <a:endParaRPr sz="3600">
              <a:solidFill>
                <a:schemeClr val="tx1"/>
              </a:solidFill>
              <a:latin typeface="Calibri"/>
              <a:cs typeface="Calibri"/>
            </a:endParaRPr>
          </a:p>
          <a:p>
            <a:pPr marL="14111" marR="67817">
              <a:lnSpc>
                <a:spcPts val="3838"/>
              </a:lnSpc>
            </a:pPr>
            <a:r>
              <a:rPr sz="5300" spc="-4" baseline="2560" dirty="0" smtClean="0">
                <a:solidFill>
                  <a:schemeClr val="tx1"/>
                </a:solidFill>
                <a:latin typeface="Calibri"/>
                <a:cs typeface="Calibri"/>
              </a:rPr>
              <a:t>upd</a:t>
            </a:r>
            <a:r>
              <a:rPr sz="5300" spc="-28" baseline="2560" dirty="0" smtClean="0">
                <a:solidFill>
                  <a:schemeClr val="tx1"/>
                </a:solidFill>
                <a:latin typeface="Calibri"/>
                <a:cs typeface="Calibri"/>
              </a:rPr>
              <a:t>a</a:t>
            </a:r>
            <a:r>
              <a:rPr sz="5300" spc="-43" baseline="2560" dirty="0" smtClean="0">
                <a:solidFill>
                  <a:schemeClr val="tx1"/>
                </a:solidFill>
                <a:latin typeface="Calibri"/>
                <a:cs typeface="Calibri"/>
              </a:rPr>
              <a:t>t</a:t>
            </a:r>
            <a:r>
              <a:rPr sz="5300" baseline="2560" dirty="0" smtClean="0">
                <a:solidFill>
                  <a:schemeClr val="tx1"/>
                </a:solidFill>
                <a:latin typeface="Calibri"/>
                <a:cs typeface="Calibri"/>
              </a:rPr>
              <a:t>ed</a:t>
            </a:r>
            <a:r>
              <a:rPr sz="5300" spc="32" baseline="2560" dirty="0" smtClean="0">
                <a:solidFill>
                  <a:schemeClr val="tx1"/>
                </a:solidFill>
                <a:latin typeface="Calibri"/>
                <a:cs typeface="Calibri"/>
              </a:rPr>
              <a:t> </a:t>
            </a:r>
            <a:r>
              <a:rPr sz="5300" baseline="2560" dirty="0" smtClean="0">
                <a:solidFill>
                  <a:schemeClr val="tx1"/>
                </a:solidFill>
                <a:latin typeface="Calibri"/>
                <a:cs typeface="Calibri"/>
              </a:rPr>
              <a:t>w</a:t>
            </a:r>
            <a:r>
              <a:rPr sz="5300" spc="-4" baseline="2560" dirty="0" smtClean="0">
                <a:solidFill>
                  <a:schemeClr val="tx1"/>
                </a:solidFill>
                <a:latin typeface="Calibri"/>
                <a:cs typeface="Calibri"/>
              </a:rPr>
              <a:t>ith</a:t>
            </a:r>
            <a:r>
              <a:rPr sz="5300" baseline="2560" dirty="0" smtClean="0">
                <a:solidFill>
                  <a:schemeClr val="tx1"/>
                </a:solidFill>
                <a:latin typeface="Calibri"/>
                <a:cs typeface="Calibri"/>
              </a:rPr>
              <a:t>o</a:t>
            </a:r>
            <a:r>
              <a:rPr sz="5300" spc="-4" baseline="2560" dirty="0" smtClean="0">
                <a:solidFill>
                  <a:schemeClr val="tx1"/>
                </a:solidFill>
                <a:latin typeface="Calibri"/>
                <a:cs typeface="Calibri"/>
              </a:rPr>
              <a:t>u</a:t>
            </a:r>
            <a:r>
              <a:rPr sz="5300" baseline="2560" dirty="0" smtClean="0">
                <a:solidFill>
                  <a:schemeClr val="tx1"/>
                </a:solidFill>
                <a:latin typeface="Calibri"/>
                <a:cs typeface="Calibri"/>
              </a:rPr>
              <a:t>t</a:t>
            </a:r>
            <a:r>
              <a:rPr sz="5300" spc="16" baseline="2560" dirty="0" smtClean="0">
                <a:solidFill>
                  <a:schemeClr val="tx1"/>
                </a:solidFill>
                <a:latin typeface="Calibri"/>
                <a:cs typeface="Calibri"/>
              </a:rPr>
              <a:t> </a:t>
            </a:r>
            <a:r>
              <a:rPr sz="5300" spc="-28" baseline="2560" dirty="0" smtClean="0">
                <a:solidFill>
                  <a:schemeClr val="tx1"/>
                </a:solidFill>
                <a:latin typeface="Calibri"/>
                <a:cs typeface="Calibri"/>
              </a:rPr>
              <a:t>a</a:t>
            </a:r>
            <a:r>
              <a:rPr sz="5300" spc="-43" baseline="2560" dirty="0" smtClean="0">
                <a:solidFill>
                  <a:schemeClr val="tx1"/>
                </a:solidFill>
                <a:latin typeface="Calibri"/>
                <a:cs typeface="Calibri"/>
              </a:rPr>
              <a:t>f</a:t>
            </a:r>
            <a:r>
              <a:rPr sz="5300" spc="-99" baseline="2560" dirty="0" smtClean="0">
                <a:solidFill>
                  <a:schemeClr val="tx1"/>
                </a:solidFill>
                <a:latin typeface="Calibri"/>
                <a:cs typeface="Calibri"/>
              </a:rPr>
              <a:t>f</a:t>
            </a:r>
            <a:r>
              <a:rPr sz="5300" baseline="2560" dirty="0" smtClean="0">
                <a:solidFill>
                  <a:schemeClr val="tx1"/>
                </a:solidFill>
                <a:latin typeface="Calibri"/>
                <a:cs typeface="Calibri"/>
              </a:rPr>
              <a:t>ec</a:t>
            </a:r>
            <a:r>
              <a:rPr sz="5300" spc="-4" baseline="2560" dirty="0" smtClean="0">
                <a:solidFill>
                  <a:schemeClr val="tx1"/>
                </a:solidFill>
                <a:latin typeface="Calibri"/>
                <a:cs typeface="Calibri"/>
              </a:rPr>
              <a:t>tin</a:t>
            </a:r>
            <a:r>
              <a:rPr sz="5300" baseline="2560" dirty="0" smtClean="0">
                <a:solidFill>
                  <a:schemeClr val="tx1"/>
                </a:solidFill>
                <a:latin typeface="Calibri"/>
                <a:cs typeface="Calibri"/>
              </a:rPr>
              <a:t>g</a:t>
            </a:r>
            <a:r>
              <a:rPr sz="5300" spc="38" baseline="2560" dirty="0" smtClean="0">
                <a:solidFill>
                  <a:schemeClr val="tx1"/>
                </a:solidFill>
                <a:latin typeface="Calibri"/>
                <a:cs typeface="Calibri"/>
              </a:rPr>
              <a:t> </a:t>
            </a:r>
            <a:r>
              <a:rPr sz="5300" spc="-4" baseline="2560" dirty="0" smtClean="0">
                <a:solidFill>
                  <a:schemeClr val="tx1"/>
                </a:solidFill>
                <a:latin typeface="Calibri"/>
                <a:cs typeface="Calibri"/>
              </a:rPr>
              <a:t>th</a:t>
            </a:r>
            <a:r>
              <a:rPr sz="5300" baseline="2560" dirty="0" smtClean="0">
                <a:solidFill>
                  <a:schemeClr val="tx1"/>
                </a:solidFill>
                <a:latin typeface="Calibri"/>
                <a:cs typeface="Calibri"/>
              </a:rPr>
              <a:t>e</a:t>
            </a:r>
            <a:r>
              <a:rPr sz="5300" spc="10" baseline="2560" dirty="0" smtClean="0">
                <a:solidFill>
                  <a:schemeClr val="tx1"/>
                </a:solidFill>
                <a:latin typeface="Calibri"/>
                <a:cs typeface="Calibri"/>
              </a:rPr>
              <a:t> </a:t>
            </a:r>
            <a:r>
              <a:rPr sz="5300" spc="-28" baseline="2560" dirty="0" smtClean="0">
                <a:solidFill>
                  <a:schemeClr val="tx1"/>
                </a:solidFill>
                <a:latin typeface="Calibri"/>
                <a:cs typeface="Calibri"/>
              </a:rPr>
              <a:t>c</a:t>
            </a:r>
            <a:r>
              <a:rPr sz="5300" baseline="2560" dirty="0" smtClean="0">
                <a:solidFill>
                  <a:schemeClr val="tx1"/>
                </a:solidFill>
                <a:latin typeface="Calibri"/>
                <a:cs typeface="Calibri"/>
              </a:rPr>
              <a:t>o</a:t>
            </a:r>
            <a:r>
              <a:rPr sz="5300" spc="-4" baseline="2560" dirty="0" smtClean="0">
                <a:solidFill>
                  <a:schemeClr val="tx1"/>
                </a:solidFill>
                <a:latin typeface="Calibri"/>
                <a:cs typeface="Calibri"/>
              </a:rPr>
              <a:t>d</a:t>
            </a:r>
            <a:r>
              <a:rPr sz="5300" baseline="2560" dirty="0" smtClean="0">
                <a:solidFill>
                  <a:schemeClr val="tx1"/>
                </a:solidFill>
                <a:latin typeface="Calibri"/>
                <a:cs typeface="Calibri"/>
              </a:rPr>
              <a:t>e</a:t>
            </a:r>
            <a:r>
              <a:rPr sz="5300" spc="-16" baseline="2560" dirty="0" smtClean="0">
                <a:solidFill>
                  <a:schemeClr val="tx1"/>
                </a:solidFill>
                <a:latin typeface="Calibri"/>
                <a:cs typeface="Calibri"/>
              </a:rPr>
              <a:t> </a:t>
            </a:r>
            <a:r>
              <a:rPr sz="5300" spc="-43" baseline="2560" dirty="0" smtClean="0">
                <a:solidFill>
                  <a:schemeClr val="tx1"/>
                </a:solidFill>
                <a:latin typeface="Calibri"/>
                <a:cs typeface="Calibri"/>
              </a:rPr>
              <a:t>st</a:t>
            </a:r>
            <a:r>
              <a:rPr sz="5300" baseline="2560" dirty="0" smtClean="0">
                <a:solidFill>
                  <a:schemeClr val="tx1"/>
                </a:solidFill>
                <a:latin typeface="Calibri"/>
                <a:cs typeface="Calibri"/>
              </a:rPr>
              <a:t>o</a:t>
            </a:r>
            <a:r>
              <a:rPr sz="5300" spc="-38" baseline="2560" dirty="0" smtClean="0">
                <a:solidFill>
                  <a:schemeClr val="tx1"/>
                </a:solidFill>
                <a:latin typeface="Calibri"/>
                <a:cs typeface="Calibri"/>
              </a:rPr>
              <a:t>r</a:t>
            </a:r>
            <a:r>
              <a:rPr sz="5300" baseline="2560" dirty="0" smtClean="0">
                <a:solidFill>
                  <a:schemeClr val="tx1"/>
                </a:solidFill>
                <a:latin typeface="Calibri"/>
                <a:cs typeface="Calibri"/>
              </a:rPr>
              <a:t>ed</a:t>
            </a:r>
            <a:r>
              <a:rPr sz="5300" spc="-4" baseline="2560" dirty="0" smtClean="0">
                <a:solidFill>
                  <a:schemeClr val="tx1"/>
                </a:solidFill>
                <a:latin typeface="Calibri"/>
                <a:cs typeface="Calibri"/>
              </a:rPr>
              <a:t> in</a:t>
            </a:r>
            <a:endParaRPr sz="3600">
              <a:solidFill>
                <a:schemeClr val="tx1"/>
              </a:solidFill>
              <a:latin typeface="Calibri"/>
              <a:cs typeface="Calibri"/>
            </a:endParaRPr>
          </a:p>
          <a:p>
            <a:pPr marL="14111" marR="67817">
              <a:lnSpc>
                <a:spcPts val="3838"/>
              </a:lnSpc>
            </a:pPr>
            <a:r>
              <a:rPr sz="5300" spc="-4" baseline="2560" dirty="0" smtClean="0">
                <a:solidFill>
                  <a:schemeClr val="tx1"/>
                </a:solidFill>
                <a:latin typeface="Calibri"/>
                <a:cs typeface="Calibri"/>
              </a:rPr>
              <a:t>th</a:t>
            </a:r>
            <a:r>
              <a:rPr sz="5300" baseline="2560" dirty="0" smtClean="0">
                <a:solidFill>
                  <a:schemeClr val="tx1"/>
                </a:solidFill>
                <a:latin typeface="Calibri"/>
                <a:cs typeface="Calibri"/>
              </a:rPr>
              <a:t>e</a:t>
            </a:r>
            <a:r>
              <a:rPr sz="5300" spc="10" baseline="2560" dirty="0" smtClean="0">
                <a:solidFill>
                  <a:schemeClr val="tx1"/>
                </a:solidFill>
                <a:latin typeface="Calibri"/>
                <a:cs typeface="Calibri"/>
              </a:rPr>
              <a:t> </a:t>
            </a:r>
            <a:r>
              <a:rPr sz="5300" spc="-4" baseline="2560" dirty="0" smtClean="0">
                <a:solidFill>
                  <a:schemeClr val="tx1"/>
                </a:solidFill>
                <a:latin typeface="Calibri"/>
                <a:cs typeface="Calibri"/>
              </a:rPr>
              <a:t>m</a:t>
            </a:r>
            <a:r>
              <a:rPr sz="5300" baseline="2560" dirty="0" smtClean="0">
                <a:solidFill>
                  <a:schemeClr val="tx1"/>
                </a:solidFill>
                <a:latin typeface="Calibri"/>
                <a:cs typeface="Calibri"/>
              </a:rPr>
              <a:t>a</a:t>
            </a:r>
            <a:r>
              <a:rPr sz="5300" spc="-4" baseline="2560" dirty="0" smtClean="0">
                <a:solidFill>
                  <a:schemeClr val="tx1"/>
                </a:solidFill>
                <a:latin typeface="Calibri"/>
                <a:cs typeface="Calibri"/>
              </a:rPr>
              <a:t>i</a:t>
            </a:r>
            <a:r>
              <a:rPr sz="5300" baseline="2560" dirty="0" smtClean="0">
                <a:solidFill>
                  <a:schemeClr val="tx1"/>
                </a:solidFill>
                <a:latin typeface="Calibri"/>
                <a:cs typeface="Calibri"/>
              </a:rPr>
              <a:t>n</a:t>
            </a:r>
            <a:r>
              <a:rPr sz="5300" spc="16" baseline="2560" dirty="0" smtClean="0">
                <a:solidFill>
                  <a:schemeClr val="tx1"/>
                </a:solidFill>
                <a:latin typeface="Calibri"/>
                <a:cs typeface="Calibri"/>
              </a:rPr>
              <a:t> </a:t>
            </a:r>
            <a:r>
              <a:rPr sz="5300" spc="-4" baseline="2560" dirty="0" smtClean="0">
                <a:solidFill>
                  <a:schemeClr val="tx1"/>
                </a:solidFill>
                <a:latin typeface="Calibri"/>
                <a:cs typeface="Calibri"/>
              </a:rPr>
              <a:t>fl</a:t>
            </a:r>
            <a:r>
              <a:rPr sz="5300" baseline="2560" dirty="0" smtClean="0">
                <a:solidFill>
                  <a:schemeClr val="tx1"/>
                </a:solidFill>
                <a:latin typeface="Calibri"/>
                <a:cs typeface="Calibri"/>
              </a:rPr>
              <a:t>a</a:t>
            </a:r>
            <a:r>
              <a:rPr sz="5300" spc="-4" baseline="2560" dirty="0" smtClean="0">
                <a:solidFill>
                  <a:schemeClr val="tx1"/>
                </a:solidFill>
                <a:latin typeface="Calibri"/>
                <a:cs typeface="Calibri"/>
              </a:rPr>
              <a:t>s</a:t>
            </a:r>
            <a:r>
              <a:rPr sz="5300" baseline="2560" dirty="0" smtClean="0">
                <a:solidFill>
                  <a:schemeClr val="tx1"/>
                </a:solidFill>
                <a:latin typeface="Calibri"/>
                <a:cs typeface="Calibri"/>
              </a:rPr>
              <a:t>h</a:t>
            </a:r>
            <a:r>
              <a:rPr sz="5300" spc="27" baseline="2560" dirty="0" smtClean="0">
                <a:solidFill>
                  <a:schemeClr val="tx1"/>
                </a:solidFill>
                <a:latin typeface="Calibri"/>
                <a:cs typeface="Calibri"/>
              </a:rPr>
              <a:t> </a:t>
            </a:r>
            <a:r>
              <a:rPr sz="5300" spc="-4" baseline="2560" dirty="0" smtClean="0">
                <a:solidFill>
                  <a:schemeClr val="tx1"/>
                </a:solidFill>
                <a:latin typeface="Calibri"/>
                <a:cs typeface="Calibri"/>
              </a:rPr>
              <a:t>m</a:t>
            </a:r>
            <a:r>
              <a:rPr sz="5300" baseline="2560" dirty="0" smtClean="0">
                <a:solidFill>
                  <a:schemeClr val="tx1"/>
                </a:solidFill>
                <a:latin typeface="Calibri"/>
                <a:cs typeface="Calibri"/>
              </a:rPr>
              <a:t>e</a:t>
            </a:r>
            <a:r>
              <a:rPr sz="5300" spc="-4" baseline="2560" dirty="0" smtClean="0">
                <a:solidFill>
                  <a:schemeClr val="tx1"/>
                </a:solidFill>
                <a:latin typeface="Calibri"/>
                <a:cs typeface="Calibri"/>
              </a:rPr>
              <a:t>m</a:t>
            </a:r>
            <a:r>
              <a:rPr sz="5300" spc="4" baseline="2560" dirty="0" smtClean="0">
                <a:solidFill>
                  <a:schemeClr val="tx1"/>
                </a:solidFill>
                <a:latin typeface="Calibri"/>
                <a:cs typeface="Calibri"/>
              </a:rPr>
              <a:t>o</a:t>
            </a:r>
            <a:r>
              <a:rPr sz="5300" spc="10" baseline="2560" dirty="0" smtClean="0">
                <a:solidFill>
                  <a:schemeClr val="tx1"/>
                </a:solidFill>
                <a:latin typeface="Calibri"/>
                <a:cs typeface="Calibri"/>
              </a:rPr>
              <a:t>r</a:t>
            </a:r>
            <a:r>
              <a:rPr sz="5300" baseline="2560" dirty="0" smtClean="0">
                <a:solidFill>
                  <a:schemeClr val="tx1"/>
                </a:solidFill>
                <a:latin typeface="Calibri"/>
                <a:cs typeface="Calibri"/>
              </a:rPr>
              <a:t>y</a:t>
            </a:r>
            <a:endParaRPr sz="3600">
              <a:solidFill>
                <a:schemeClr val="tx1"/>
              </a:solidFill>
              <a:latin typeface="Calibri"/>
              <a:cs typeface="Calibri"/>
            </a:endParaRPr>
          </a:p>
          <a:p>
            <a:pPr marL="14111" marR="336856">
              <a:lnSpc>
                <a:spcPts val="3844"/>
              </a:lnSpc>
              <a:spcBef>
                <a:spcPts val="660"/>
              </a:spcBef>
            </a:pPr>
            <a:r>
              <a:rPr sz="3600" spc="-4" dirty="0" smtClean="0">
                <a:solidFill>
                  <a:schemeClr val="tx1"/>
                </a:solidFill>
                <a:latin typeface="Calibri"/>
                <a:cs typeface="Calibri"/>
              </a:rPr>
              <a:t>Linke</a:t>
            </a:r>
            <a:r>
              <a:rPr sz="3600" dirty="0" smtClean="0">
                <a:solidFill>
                  <a:schemeClr val="tx1"/>
                </a:solidFill>
                <a:latin typeface="Calibri"/>
                <a:cs typeface="Calibri"/>
              </a:rPr>
              <a:t>r </a:t>
            </a:r>
            <a:r>
              <a:rPr sz="3600" spc="-4" dirty="0" smtClean="0">
                <a:solidFill>
                  <a:schemeClr val="tx1"/>
                </a:solidFill>
                <a:latin typeface="Calibri"/>
                <a:cs typeface="Calibri"/>
              </a:rPr>
              <a:t>ca</a:t>
            </a:r>
            <a:r>
              <a:rPr sz="3600" dirty="0" smtClean="0">
                <a:solidFill>
                  <a:schemeClr val="tx1"/>
                </a:solidFill>
                <a:latin typeface="Calibri"/>
                <a:cs typeface="Calibri"/>
              </a:rPr>
              <a:t>n </a:t>
            </a:r>
            <a:r>
              <a:rPr sz="3600" spc="-4" dirty="0" smtClean="0">
                <a:solidFill>
                  <a:schemeClr val="tx1"/>
                </a:solidFill>
                <a:latin typeface="Calibri"/>
                <a:cs typeface="Calibri"/>
              </a:rPr>
              <a:t>b</a:t>
            </a:r>
            <a:r>
              <a:rPr sz="3600" dirty="0" smtClean="0">
                <a:solidFill>
                  <a:schemeClr val="tx1"/>
                </a:solidFill>
                <a:latin typeface="Calibri"/>
                <a:cs typeface="Calibri"/>
              </a:rPr>
              <a:t>e </a:t>
            </a:r>
            <a:r>
              <a:rPr sz="3600" spc="-4" dirty="0" smtClean="0">
                <a:solidFill>
                  <a:schemeClr val="tx1"/>
                </a:solidFill>
                <a:latin typeface="Calibri"/>
                <a:cs typeface="Calibri"/>
              </a:rPr>
              <a:t>modifie</a:t>
            </a:r>
            <a:r>
              <a:rPr sz="3600" dirty="0" smtClean="0">
                <a:solidFill>
                  <a:schemeClr val="tx1"/>
                </a:solidFill>
                <a:latin typeface="Calibri"/>
                <a:cs typeface="Calibri"/>
              </a:rPr>
              <a:t>d </a:t>
            </a:r>
            <a:r>
              <a:rPr sz="3600" spc="-4" dirty="0" smtClean="0">
                <a:solidFill>
                  <a:schemeClr val="tx1"/>
                </a:solidFill>
                <a:latin typeface="Calibri"/>
                <a:cs typeface="Calibri"/>
              </a:rPr>
              <a:t>t</a:t>
            </a:r>
            <a:r>
              <a:rPr sz="3600" dirty="0" smtClean="0">
                <a:solidFill>
                  <a:schemeClr val="tx1"/>
                </a:solidFill>
                <a:latin typeface="Calibri"/>
                <a:cs typeface="Calibri"/>
              </a:rPr>
              <a:t>o </a:t>
            </a:r>
            <a:r>
              <a:rPr sz="3600" spc="-4" dirty="0" smtClean="0">
                <a:solidFill>
                  <a:schemeClr val="tx1"/>
                </a:solidFill>
                <a:latin typeface="Calibri"/>
                <a:cs typeface="Calibri"/>
              </a:rPr>
              <a:t>us</a:t>
            </a:r>
            <a:r>
              <a:rPr sz="3600" dirty="0" smtClean="0">
                <a:solidFill>
                  <a:schemeClr val="tx1"/>
                </a:solidFill>
                <a:latin typeface="Calibri"/>
                <a:cs typeface="Calibri"/>
              </a:rPr>
              <a:t>e </a:t>
            </a:r>
            <a:r>
              <a:rPr sz="3600" spc="-4" dirty="0" smtClean="0">
                <a:solidFill>
                  <a:schemeClr val="tx1"/>
                </a:solidFill>
                <a:latin typeface="Calibri"/>
                <a:cs typeface="Calibri"/>
              </a:rPr>
              <a:t>thi</a:t>
            </a:r>
            <a:r>
              <a:rPr sz="3600" dirty="0" smtClean="0">
                <a:solidFill>
                  <a:schemeClr val="tx1"/>
                </a:solidFill>
                <a:latin typeface="Calibri"/>
                <a:cs typeface="Calibri"/>
              </a:rPr>
              <a:t>s </a:t>
            </a:r>
            <a:r>
              <a:rPr sz="3600" spc="-4" dirty="0" smtClean="0">
                <a:solidFill>
                  <a:schemeClr val="tx1"/>
                </a:solidFill>
                <a:latin typeface="Calibri"/>
                <a:cs typeface="Calibri"/>
              </a:rPr>
              <a:t>memor</a:t>
            </a:r>
            <a:r>
              <a:rPr sz="3600" dirty="0" smtClean="0">
                <a:solidFill>
                  <a:schemeClr val="tx1"/>
                </a:solidFill>
                <a:latin typeface="Calibri"/>
                <a:cs typeface="Calibri"/>
              </a:rPr>
              <a:t>y</a:t>
            </a:r>
            <a:r>
              <a:rPr sz="3600" spc="10" dirty="0" smtClean="0">
                <a:solidFill>
                  <a:schemeClr val="tx1"/>
                </a:solidFill>
                <a:latin typeface="Calibri"/>
                <a:cs typeface="Calibri"/>
              </a:rPr>
              <a:t> </a:t>
            </a:r>
            <a:r>
              <a:rPr sz="3600" spc="-4" dirty="0" smtClean="0">
                <a:solidFill>
                  <a:schemeClr val="tx1"/>
                </a:solidFill>
                <a:latin typeface="Calibri"/>
                <a:cs typeface="Calibri"/>
              </a:rPr>
              <a:t>as </a:t>
            </a:r>
            <a:r>
              <a:rPr sz="3600" spc="-28" dirty="0" smtClean="0">
                <a:solidFill>
                  <a:schemeClr val="tx1"/>
                </a:solidFill>
                <a:latin typeface="Calibri"/>
                <a:cs typeface="Calibri"/>
              </a:rPr>
              <a:t>c</a:t>
            </a:r>
            <a:r>
              <a:rPr sz="3600" spc="4" dirty="0" smtClean="0">
                <a:solidFill>
                  <a:schemeClr val="tx1"/>
                </a:solidFill>
                <a:latin typeface="Calibri"/>
                <a:cs typeface="Calibri"/>
              </a:rPr>
              <a:t>o</a:t>
            </a:r>
            <a:r>
              <a:rPr sz="3600" spc="-4" dirty="0" smtClean="0">
                <a:solidFill>
                  <a:schemeClr val="tx1"/>
                </a:solidFill>
                <a:latin typeface="Calibri"/>
                <a:cs typeface="Calibri"/>
              </a:rPr>
              <a:t>d</a:t>
            </a:r>
            <a:r>
              <a:rPr sz="3600" dirty="0" smtClean="0">
                <a:solidFill>
                  <a:schemeClr val="tx1"/>
                </a:solidFill>
                <a:latin typeface="Calibri"/>
                <a:cs typeface="Calibri"/>
              </a:rPr>
              <a:t>e</a:t>
            </a:r>
            <a:r>
              <a:rPr sz="3600" spc="-16" dirty="0" smtClean="0">
                <a:solidFill>
                  <a:schemeClr val="tx1"/>
                </a:solidFill>
                <a:latin typeface="Calibri"/>
                <a:cs typeface="Calibri"/>
              </a:rPr>
              <a:t> </a:t>
            </a:r>
            <a:r>
              <a:rPr sz="3600" spc="-4" dirty="0" smtClean="0">
                <a:solidFill>
                  <a:schemeClr val="tx1"/>
                </a:solidFill>
                <a:latin typeface="Calibri"/>
                <a:cs typeface="Calibri"/>
              </a:rPr>
              <a:t>sp</a:t>
            </a:r>
            <a:r>
              <a:rPr sz="3600" dirty="0" smtClean="0">
                <a:solidFill>
                  <a:schemeClr val="tx1"/>
                </a:solidFill>
                <a:latin typeface="Calibri"/>
                <a:cs typeface="Calibri"/>
              </a:rPr>
              <a:t>ace </a:t>
            </a:r>
            <a:r>
              <a:rPr sz="3600" spc="-4" dirty="0" smtClean="0">
                <a:solidFill>
                  <a:schemeClr val="tx1"/>
                </a:solidFill>
                <a:latin typeface="Calibri"/>
                <a:cs typeface="Calibri"/>
              </a:rPr>
              <a:t>i</a:t>
            </a:r>
            <a:r>
              <a:rPr sz="3600" dirty="0" smtClean="0">
                <a:solidFill>
                  <a:schemeClr val="tx1"/>
                </a:solidFill>
                <a:latin typeface="Calibri"/>
                <a:cs typeface="Calibri"/>
              </a:rPr>
              <a:t>f</a:t>
            </a:r>
            <a:r>
              <a:rPr sz="3600" spc="16" dirty="0" smtClean="0">
                <a:solidFill>
                  <a:schemeClr val="tx1"/>
                </a:solidFill>
                <a:latin typeface="Calibri"/>
                <a:cs typeface="Calibri"/>
              </a:rPr>
              <a:t> </a:t>
            </a:r>
            <a:r>
              <a:rPr sz="3600" spc="-4" dirty="0" smtClean="0">
                <a:solidFill>
                  <a:schemeClr val="tx1"/>
                </a:solidFill>
                <a:latin typeface="Calibri"/>
                <a:cs typeface="Calibri"/>
              </a:rPr>
              <a:t>n</a:t>
            </a:r>
            <a:r>
              <a:rPr sz="3600" dirty="0" smtClean="0">
                <a:solidFill>
                  <a:schemeClr val="tx1"/>
                </a:solidFill>
                <a:latin typeface="Calibri"/>
                <a:cs typeface="Calibri"/>
              </a:rPr>
              <a:t>ee</a:t>
            </a:r>
            <a:r>
              <a:rPr sz="3600" spc="-4" dirty="0" smtClean="0">
                <a:solidFill>
                  <a:schemeClr val="tx1"/>
                </a:solidFill>
                <a:latin typeface="Calibri"/>
                <a:cs typeface="Calibri"/>
              </a:rPr>
              <a:t>d</a:t>
            </a:r>
            <a:r>
              <a:rPr sz="3600" dirty="0" smtClean="0">
                <a:solidFill>
                  <a:schemeClr val="tx1"/>
                </a:solidFill>
                <a:latin typeface="Calibri"/>
                <a:cs typeface="Calibri"/>
              </a:rPr>
              <a:t>ed</a:t>
            </a:r>
            <a:endParaRPr sz="3600">
              <a:solidFill>
                <a:schemeClr val="tx1"/>
              </a:solidFill>
              <a:latin typeface="Calibri"/>
              <a:cs typeface="Calibri"/>
            </a:endParaRP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p:nvPr/>
        </p:nvSpPr>
        <p:spPr>
          <a:xfrm>
            <a:off x="457201" y="299720"/>
            <a:ext cx="2861732" cy="667172"/>
          </a:xfrm>
          <a:prstGeom prst="rect">
            <a:avLst/>
          </a:prstGeom>
          <a:blipFill>
            <a:blip r:embed="rId2" cstate="print"/>
            <a:stretch>
              <a:fillRect/>
            </a:stretch>
          </a:blipFill>
        </p:spPr>
        <p:txBody>
          <a:bodyPr wrap="square" lIns="0" tIns="0" rIns="0" bIns="0" rtlCol="0">
            <a:noAutofit/>
          </a:bodyPr>
          <a:lstStyle/>
          <a:p>
            <a:endParaRPr/>
          </a:p>
        </p:txBody>
      </p:sp>
      <p:sp>
        <p:nvSpPr>
          <p:cNvPr id="6" name="object 6"/>
          <p:cNvSpPr/>
          <p:nvPr/>
        </p:nvSpPr>
        <p:spPr>
          <a:xfrm>
            <a:off x="480215" y="321620"/>
            <a:ext cx="2773341" cy="579106"/>
          </a:xfrm>
          <a:prstGeom prst="rect">
            <a:avLst/>
          </a:prstGeom>
          <a:blipFill>
            <a:blip r:embed="rId3" cstate="print"/>
            <a:stretch>
              <a:fillRect/>
            </a:stretch>
          </a:blipFill>
        </p:spPr>
        <p:txBody>
          <a:bodyPr wrap="square" lIns="0" tIns="0" rIns="0" bIns="0" rtlCol="0">
            <a:noAutofit/>
          </a:bodyPr>
          <a:lstStyle/>
          <a:p>
            <a:endParaRPr/>
          </a:p>
        </p:txBody>
      </p:sp>
      <p:sp>
        <p:nvSpPr>
          <p:cNvPr id="7" name="object 7"/>
          <p:cNvSpPr/>
          <p:nvPr/>
        </p:nvSpPr>
        <p:spPr>
          <a:xfrm>
            <a:off x="423334" y="1625964"/>
            <a:ext cx="309879" cy="316652"/>
          </a:xfrm>
          <a:prstGeom prst="rect">
            <a:avLst/>
          </a:prstGeom>
          <a:blipFill>
            <a:blip r:embed="rId4" cstate="print"/>
            <a:stretch>
              <a:fillRect/>
            </a:stretch>
          </a:blipFill>
        </p:spPr>
        <p:txBody>
          <a:bodyPr wrap="square" lIns="0" tIns="0" rIns="0" bIns="0" rtlCol="0">
            <a:noAutofit/>
          </a:bodyPr>
          <a:lstStyle/>
          <a:p>
            <a:endParaRPr/>
          </a:p>
        </p:txBody>
      </p:sp>
      <p:sp>
        <p:nvSpPr>
          <p:cNvPr id="8" name="object 8"/>
          <p:cNvSpPr/>
          <p:nvPr/>
        </p:nvSpPr>
        <p:spPr>
          <a:xfrm>
            <a:off x="423334" y="2222017"/>
            <a:ext cx="309879" cy="316652"/>
          </a:xfrm>
          <a:prstGeom prst="rect">
            <a:avLst/>
          </a:prstGeom>
          <a:blipFill>
            <a:blip r:embed="rId4" cstate="print"/>
            <a:stretch>
              <a:fillRect/>
            </a:stretch>
          </a:blipFill>
        </p:spPr>
        <p:txBody>
          <a:bodyPr wrap="square" lIns="0" tIns="0" rIns="0" bIns="0" rtlCol="0">
            <a:noAutofit/>
          </a:bodyPr>
          <a:lstStyle/>
          <a:p>
            <a:endParaRPr/>
          </a:p>
        </p:txBody>
      </p:sp>
      <p:sp>
        <p:nvSpPr>
          <p:cNvPr id="9" name="object 9"/>
          <p:cNvSpPr/>
          <p:nvPr/>
        </p:nvSpPr>
        <p:spPr>
          <a:xfrm>
            <a:off x="999066" y="2796058"/>
            <a:ext cx="267546" cy="276012"/>
          </a:xfrm>
          <a:prstGeom prst="rect">
            <a:avLst/>
          </a:prstGeom>
          <a:blipFill>
            <a:blip r:embed="rId5" cstate="print"/>
            <a:stretch>
              <a:fillRect/>
            </a:stretch>
          </a:blipFill>
        </p:spPr>
        <p:txBody>
          <a:bodyPr wrap="square" lIns="0" tIns="0" rIns="0" bIns="0" rtlCol="0">
            <a:noAutofit/>
          </a:bodyPr>
          <a:lstStyle/>
          <a:p>
            <a:endParaRPr/>
          </a:p>
        </p:txBody>
      </p:sp>
      <p:sp>
        <p:nvSpPr>
          <p:cNvPr id="10" name="object 10"/>
          <p:cNvSpPr/>
          <p:nvPr/>
        </p:nvSpPr>
        <p:spPr>
          <a:xfrm>
            <a:off x="999066" y="3317605"/>
            <a:ext cx="267546" cy="276012"/>
          </a:xfrm>
          <a:prstGeom prst="rect">
            <a:avLst/>
          </a:prstGeom>
          <a:blipFill>
            <a:blip r:embed="rId5" cstate="print"/>
            <a:stretch>
              <a:fillRect/>
            </a:stretch>
          </a:blipFill>
        </p:spPr>
        <p:txBody>
          <a:bodyPr wrap="square" lIns="0" tIns="0" rIns="0" bIns="0" rtlCol="0">
            <a:noAutofit/>
          </a:bodyPr>
          <a:lstStyle/>
          <a:p>
            <a:endParaRPr/>
          </a:p>
        </p:txBody>
      </p:sp>
      <p:sp>
        <p:nvSpPr>
          <p:cNvPr id="2" name="object 2"/>
          <p:cNvSpPr txBox="1"/>
          <p:nvPr/>
        </p:nvSpPr>
        <p:spPr>
          <a:xfrm>
            <a:off x="849490" y="1584336"/>
            <a:ext cx="7716563" cy="2118641"/>
          </a:xfrm>
          <a:prstGeom prst="rect">
            <a:avLst/>
          </a:prstGeom>
        </p:spPr>
        <p:txBody>
          <a:bodyPr wrap="square" lIns="0" tIns="0" rIns="0" bIns="0" rtlCol="0">
            <a:noAutofit/>
          </a:bodyPr>
          <a:lstStyle/>
          <a:p>
            <a:pPr marL="14111" marR="59181">
              <a:lnSpc>
                <a:spcPts val="3733"/>
              </a:lnSpc>
              <a:spcBef>
                <a:spcPts val="187"/>
              </a:spcBef>
            </a:pPr>
            <a:r>
              <a:rPr sz="5300" spc="4" baseline="3413" dirty="0" smtClean="0">
                <a:solidFill>
                  <a:schemeClr val="tx1"/>
                </a:solidFill>
                <a:latin typeface="Calibri"/>
                <a:cs typeface="Calibri"/>
              </a:rPr>
              <a:t>Progra</a:t>
            </a:r>
            <a:r>
              <a:rPr sz="5300" baseline="3413" dirty="0" smtClean="0">
                <a:solidFill>
                  <a:schemeClr val="tx1"/>
                </a:solidFill>
                <a:latin typeface="Calibri"/>
                <a:cs typeface="Calibri"/>
              </a:rPr>
              <a:t>m </a:t>
            </a:r>
            <a:r>
              <a:rPr sz="5300" spc="4" baseline="3413" dirty="0" smtClean="0">
                <a:solidFill>
                  <a:schemeClr val="tx1"/>
                </a:solidFill>
                <a:latin typeface="Calibri"/>
                <a:cs typeface="Calibri"/>
              </a:rPr>
              <a:t>Memor</a:t>
            </a:r>
            <a:r>
              <a:rPr sz="5300" baseline="3413" dirty="0" smtClean="0">
                <a:solidFill>
                  <a:schemeClr val="tx1"/>
                </a:solidFill>
                <a:latin typeface="Calibri"/>
                <a:cs typeface="Calibri"/>
              </a:rPr>
              <a:t>y </a:t>
            </a:r>
            <a:r>
              <a:rPr sz="5300" spc="4" baseline="3413" dirty="0" smtClean="0">
                <a:solidFill>
                  <a:schemeClr val="tx1"/>
                </a:solidFill>
                <a:latin typeface="Calibri"/>
                <a:cs typeface="Calibri"/>
              </a:rPr>
              <a:t>i</a:t>
            </a:r>
            <a:r>
              <a:rPr sz="5300" baseline="3413" dirty="0" smtClean="0">
                <a:solidFill>
                  <a:schemeClr val="tx1"/>
                </a:solidFill>
                <a:latin typeface="Calibri"/>
                <a:cs typeface="Calibri"/>
              </a:rPr>
              <a:t>s </a:t>
            </a:r>
            <a:r>
              <a:rPr sz="5300" spc="4" baseline="3413" dirty="0" smtClean="0">
                <a:solidFill>
                  <a:schemeClr val="tx1"/>
                </a:solidFill>
                <a:latin typeface="Calibri"/>
                <a:cs typeface="Calibri"/>
              </a:rPr>
              <a:t>store</a:t>
            </a:r>
            <a:r>
              <a:rPr sz="5300" baseline="3413" dirty="0" smtClean="0">
                <a:solidFill>
                  <a:schemeClr val="tx1"/>
                </a:solidFill>
                <a:latin typeface="Calibri"/>
                <a:cs typeface="Calibri"/>
              </a:rPr>
              <a:t>d </a:t>
            </a:r>
            <a:r>
              <a:rPr sz="5300" spc="4" baseline="3413" dirty="0" smtClean="0">
                <a:solidFill>
                  <a:schemeClr val="tx1"/>
                </a:solidFill>
                <a:latin typeface="Calibri"/>
                <a:cs typeface="Calibri"/>
              </a:rPr>
              <a:t>here</a:t>
            </a:r>
            <a:endParaRPr sz="3600">
              <a:solidFill>
                <a:schemeClr val="tx1"/>
              </a:solidFill>
              <a:latin typeface="Calibri"/>
              <a:cs typeface="Calibri"/>
            </a:endParaRPr>
          </a:p>
          <a:p>
            <a:pPr marL="14111" marR="59181">
              <a:lnSpc>
                <a:spcPct val="101725"/>
              </a:lnSpc>
              <a:spcBef>
                <a:spcPts val="162"/>
              </a:spcBef>
            </a:pPr>
            <a:r>
              <a:rPr sz="3600" spc="-4" dirty="0" smtClean="0">
                <a:solidFill>
                  <a:schemeClr val="tx1"/>
                </a:solidFill>
                <a:latin typeface="Calibri"/>
                <a:cs typeface="Calibri"/>
              </a:rPr>
              <a:t>No</a:t>
            </a:r>
            <a:r>
              <a:rPr sz="3600" dirty="0" smtClean="0">
                <a:solidFill>
                  <a:schemeClr val="tx1"/>
                </a:solidFill>
                <a:latin typeface="Calibri"/>
                <a:cs typeface="Calibri"/>
              </a:rPr>
              <a:t>n</a:t>
            </a:r>
            <a:r>
              <a:rPr sz="3600" spc="4" dirty="0" smtClean="0">
                <a:solidFill>
                  <a:schemeClr val="tx1"/>
                </a:solidFill>
                <a:latin typeface="Calibri"/>
                <a:cs typeface="Calibri"/>
              </a:rPr>
              <a:t>-</a:t>
            </a:r>
            <a:r>
              <a:rPr sz="3600" spc="-149" dirty="0" smtClean="0">
                <a:solidFill>
                  <a:schemeClr val="tx1"/>
                </a:solidFill>
                <a:latin typeface="Calibri"/>
                <a:cs typeface="Calibri"/>
              </a:rPr>
              <a:t>V</a:t>
            </a:r>
            <a:r>
              <a:rPr sz="3600" dirty="0" smtClean="0">
                <a:solidFill>
                  <a:schemeClr val="tx1"/>
                </a:solidFill>
                <a:latin typeface="Calibri"/>
                <a:cs typeface="Calibri"/>
              </a:rPr>
              <a:t>o</a:t>
            </a:r>
            <a:r>
              <a:rPr sz="3600" spc="-4" dirty="0" smtClean="0">
                <a:solidFill>
                  <a:schemeClr val="tx1"/>
                </a:solidFill>
                <a:latin typeface="Calibri"/>
                <a:cs typeface="Calibri"/>
              </a:rPr>
              <a:t>l</a:t>
            </a:r>
            <a:r>
              <a:rPr sz="3600" spc="-28" dirty="0" smtClean="0">
                <a:solidFill>
                  <a:schemeClr val="tx1"/>
                </a:solidFill>
                <a:latin typeface="Calibri"/>
                <a:cs typeface="Calibri"/>
              </a:rPr>
              <a:t>a</a:t>
            </a:r>
            <a:r>
              <a:rPr sz="3600" spc="-4" dirty="0" smtClean="0">
                <a:solidFill>
                  <a:schemeClr val="tx1"/>
                </a:solidFill>
                <a:latin typeface="Calibri"/>
                <a:cs typeface="Calibri"/>
              </a:rPr>
              <a:t>til</a:t>
            </a:r>
            <a:r>
              <a:rPr sz="3600" dirty="0" smtClean="0">
                <a:solidFill>
                  <a:schemeClr val="tx1"/>
                </a:solidFill>
                <a:latin typeface="Calibri"/>
                <a:cs typeface="Calibri"/>
              </a:rPr>
              <a:t>e </a:t>
            </a:r>
            <a:r>
              <a:rPr sz="3600" spc="-4" dirty="0" smtClean="0">
                <a:solidFill>
                  <a:schemeClr val="tx1"/>
                </a:solidFill>
                <a:latin typeface="Calibri"/>
                <a:cs typeface="Calibri"/>
              </a:rPr>
              <a:t>M</a:t>
            </a:r>
            <a:r>
              <a:rPr sz="3600" dirty="0" smtClean="0">
                <a:solidFill>
                  <a:schemeClr val="tx1"/>
                </a:solidFill>
                <a:latin typeface="Calibri"/>
                <a:cs typeface="Calibri"/>
              </a:rPr>
              <a:t>e</a:t>
            </a:r>
            <a:r>
              <a:rPr sz="3600" spc="-4" dirty="0" smtClean="0">
                <a:solidFill>
                  <a:schemeClr val="tx1"/>
                </a:solidFill>
                <a:latin typeface="Calibri"/>
                <a:cs typeface="Calibri"/>
              </a:rPr>
              <a:t>m</a:t>
            </a:r>
            <a:r>
              <a:rPr sz="3600" spc="4" dirty="0" smtClean="0">
                <a:solidFill>
                  <a:schemeClr val="tx1"/>
                </a:solidFill>
                <a:latin typeface="Calibri"/>
                <a:cs typeface="Calibri"/>
              </a:rPr>
              <a:t>o</a:t>
            </a:r>
            <a:r>
              <a:rPr sz="3600" spc="10" dirty="0" smtClean="0">
                <a:solidFill>
                  <a:schemeClr val="tx1"/>
                </a:solidFill>
                <a:latin typeface="Calibri"/>
                <a:cs typeface="Calibri"/>
              </a:rPr>
              <a:t>r</a:t>
            </a:r>
            <a:r>
              <a:rPr sz="3600" dirty="0" smtClean="0">
                <a:solidFill>
                  <a:schemeClr val="tx1"/>
                </a:solidFill>
                <a:latin typeface="Calibri"/>
                <a:cs typeface="Calibri"/>
              </a:rPr>
              <a:t>y</a:t>
            </a:r>
            <a:endParaRPr sz="3600">
              <a:solidFill>
                <a:schemeClr val="tx1"/>
              </a:solidFill>
              <a:latin typeface="Calibri"/>
              <a:cs typeface="Calibri"/>
            </a:endParaRPr>
          </a:p>
          <a:p>
            <a:pPr marL="589839">
              <a:lnSpc>
                <a:spcPct val="101725"/>
              </a:lnSpc>
              <a:spcBef>
                <a:spcPts val="294"/>
              </a:spcBef>
            </a:pPr>
            <a:r>
              <a:rPr sz="3100" spc="-4" dirty="0" smtClean="0">
                <a:solidFill>
                  <a:schemeClr val="tx1"/>
                </a:solidFill>
                <a:latin typeface="Calibri"/>
                <a:cs typeface="Calibri"/>
              </a:rPr>
              <a:t>Doe</a:t>
            </a:r>
            <a:r>
              <a:rPr sz="3100" dirty="0" smtClean="0">
                <a:solidFill>
                  <a:schemeClr val="tx1"/>
                </a:solidFill>
                <a:latin typeface="Calibri"/>
                <a:cs typeface="Calibri"/>
              </a:rPr>
              <a:t>s</a:t>
            </a:r>
            <a:r>
              <a:rPr sz="3100" spc="-51" dirty="0" smtClean="0">
                <a:solidFill>
                  <a:schemeClr val="tx1"/>
                </a:solidFill>
                <a:latin typeface="Calibri"/>
                <a:cs typeface="Calibri"/>
              </a:rPr>
              <a:t> </a:t>
            </a:r>
            <a:r>
              <a:rPr sz="3100" spc="-4" dirty="0" smtClean="0">
                <a:solidFill>
                  <a:schemeClr val="tx1"/>
                </a:solidFill>
                <a:latin typeface="Calibri"/>
                <a:cs typeface="Calibri"/>
              </a:rPr>
              <a:t>no</a:t>
            </a:r>
            <a:r>
              <a:rPr sz="3100" dirty="0" smtClean="0">
                <a:solidFill>
                  <a:schemeClr val="tx1"/>
                </a:solidFill>
                <a:latin typeface="Calibri"/>
                <a:cs typeface="Calibri"/>
              </a:rPr>
              <a:t>t</a:t>
            </a:r>
            <a:r>
              <a:rPr sz="3100" spc="-31" dirty="0" smtClean="0">
                <a:solidFill>
                  <a:schemeClr val="tx1"/>
                </a:solidFill>
                <a:latin typeface="Calibri"/>
                <a:cs typeface="Calibri"/>
              </a:rPr>
              <a:t> </a:t>
            </a:r>
            <a:r>
              <a:rPr sz="3100" spc="-4" dirty="0" smtClean="0">
                <a:solidFill>
                  <a:schemeClr val="tx1"/>
                </a:solidFill>
                <a:latin typeface="Calibri"/>
                <a:cs typeface="Calibri"/>
              </a:rPr>
              <a:t>eras</a:t>
            </a:r>
            <a:r>
              <a:rPr sz="3100" dirty="0" smtClean="0">
                <a:solidFill>
                  <a:schemeClr val="tx1"/>
                </a:solidFill>
                <a:latin typeface="Calibri"/>
                <a:cs typeface="Calibri"/>
              </a:rPr>
              <a:t>e</a:t>
            </a:r>
            <a:r>
              <a:rPr sz="3100" spc="-51" dirty="0" smtClean="0">
                <a:solidFill>
                  <a:schemeClr val="tx1"/>
                </a:solidFill>
                <a:latin typeface="Calibri"/>
                <a:cs typeface="Calibri"/>
              </a:rPr>
              <a:t> </a:t>
            </a:r>
            <a:r>
              <a:rPr sz="3100" spc="-4" dirty="0" smtClean="0">
                <a:solidFill>
                  <a:schemeClr val="tx1"/>
                </a:solidFill>
                <a:latin typeface="Calibri"/>
                <a:cs typeface="Calibri"/>
              </a:rPr>
              <a:t>whe</a:t>
            </a:r>
            <a:r>
              <a:rPr sz="3100" dirty="0" smtClean="0">
                <a:solidFill>
                  <a:schemeClr val="tx1"/>
                </a:solidFill>
                <a:latin typeface="Calibri"/>
                <a:cs typeface="Calibri"/>
              </a:rPr>
              <a:t>n</a:t>
            </a:r>
            <a:r>
              <a:rPr sz="3100" spc="-59" dirty="0" smtClean="0">
                <a:solidFill>
                  <a:schemeClr val="tx1"/>
                </a:solidFill>
                <a:latin typeface="Calibri"/>
                <a:cs typeface="Calibri"/>
              </a:rPr>
              <a:t> </a:t>
            </a:r>
            <a:r>
              <a:rPr sz="3100" spc="-4" dirty="0" smtClean="0">
                <a:solidFill>
                  <a:schemeClr val="tx1"/>
                </a:solidFill>
                <a:latin typeface="Calibri"/>
                <a:cs typeface="Calibri"/>
              </a:rPr>
              <a:t>powe</a:t>
            </a:r>
            <a:r>
              <a:rPr sz="3100" dirty="0" smtClean="0">
                <a:solidFill>
                  <a:schemeClr val="tx1"/>
                </a:solidFill>
                <a:latin typeface="Calibri"/>
                <a:cs typeface="Calibri"/>
              </a:rPr>
              <a:t>r</a:t>
            </a:r>
            <a:r>
              <a:rPr sz="3100" spc="-70" dirty="0" smtClean="0">
                <a:solidFill>
                  <a:schemeClr val="tx1"/>
                </a:solidFill>
                <a:latin typeface="Calibri"/>
                <a:cs typeface="Calibri"/>
              </a:rPr>
              <a:t> </a:t>
            </a:r>
            <a:r>
              <a:rPr sz="3100" spc="-4" dirty="0" smtClean="0">
                <a:solidFill>
                  <a:schemeClr val="tx1"/>
                </a:solidFill>
                <a:latin typeface="Calibri"/>
                <a:cs typeface="Calibri"/>
              </a:rPr>
              <a:t>i</a:t>
            </a:r>
            <a:r>
              <a:rPr sz="3100" dirty="0" smtClean="0">
                <a:solidFill>
                  <a:schemeClr val="tx1"/>
                </a:solidFill>
                <a:latin typeface="Calibri"/>
                <a:cs typeface="Calibri"/>
              </a:rPr>
              <a:t>s</a:t>
            </a:r>
            <a:r>
              <a:rPr sz="3100" spc="-8" dirty="0" smtClean="0">
                <a:solidFill>
                  <a:schemeClr val="tx1"/>
                </a:solidFill>
                <a:latin typeface="Calibri"/>
                <a:cs typeface="Calibri"/>
              </a:rPr>
              <a:t> </a:t>
            </a:r>
            <a:r>
              <a:rPr sz="3100" spc="-4" dirty="0" smtClean="0">
                <a:solidFill>
                  <a:schemeClr val="tx1"/>
                </a:solidFill>
                <a:latin typeface="Calibri"/>
                <a:cs typeface="Calibri"/>
              </a:rPr>
              <a:t>disconnected</a:t>
            </a:r>
            <a:endParaRPr sz="3100">
              <a:solidFill>
                <a:schemeClr val="tx1"/>
              </a:solidFill>
              <a:latin typeface="Calibri"/>
              <a:cs typeface="Calibri"/>
            </a:endParaRPr>
          </a:p>
          <a:p>
            <a:pPr marL="589839" marR="59181">
              <a:lnSpc>
                <a:spcPct val="101725"/>
              </a:lnSpc>
              <a:spcBef>
                <a:spcPts val="306"/>
              </a:spcBef>
            </a:pPr>
            <a:r>
              <a:rPr sz="3100" dirty="0" smtClean="0">
                <a:solidFill>
                  <a:schemeClr val="tx1"/>
                </a:solidFill>
                <a:latin typeface="Calibri"/>
                <a:cs typeface="Calibri"/>
              </a:rPr>
              <a:t>RAM</a:t>
            </a:r>
            <a:r>
              <a:rPr sz="3100" spc="-72" dirty="0" smtClean="0">
                <a:solidFill>
                  <a:schemeClr val="tx1"/>
                </a:solidFill>
                <a:latin typeface="Calibri"/>
                <a:cs typeface="Calibri"/>
              </a:rPr>
              <a:t> </a:t>
            </a:r>
            <a:r>
              <a:rPr sz="3100" dirty="0" smtClean="0">
                <a:solidFill>
                  <a:schemeClr val="tx1"/>
                </a:solidFill>
                <a:latin typeface="Calibri"/>
                <a:cs typeface="Calibri"/>
              </a:rPr>
              <a:t>is</a:t>
            </a:r>
            <a:r>
              <a:rPr sz="3100" spc="-30" dirty="0" smtClean="0">
                <a:solidFill>
                  <a:schemeClr val="tx1"/>
                </a:solidFill>
                <a:latin typeface="Calibri"/>
                <a:cs typeface="Calibri"/>
              </a:rPr>
              <a:t> </a:t>
            </a:r>
            <a:r>
              <a:rPr sz="3100" dirty="0" smtClean="0">
                <a:solidFill>
                  <a:schemeClr val="tx1"/>
                </a:solidFill>
                <a:latin typeface="Calibri"/>
                <a:cs typeface="Calibri"/>
              </a:rPr>
              <a:t>volatile</a:t>
            </a:r>
            <a:r>
              <a:rPr sz="3100" spc="-103" dirty="0" smtClean="0">
                <a:solidFill>
                  <a:schemeClr val="tx1"/>
                </a:solidFill>
                <a:latin typeface="Calibri"/>
                <a:cs typeface="Calibri"/>
              </a:rPr>
              <a:t> </a:t>
            </a:r>
            <a:r>
              <a:rPr sz="3100" dirty="0" smtClean="0">
                <a:solidFill>
                  <a:schemeClr val="tx1"/>
                </a:solidFill>
                <a:latin typeface="Calibri"/>
                <a:cs typeface="Calibri"/>
              </a:rPr>
              <a:t>memory</a:t>
            </a:r>
            <a:endParaRPr sz="3100">
              <a:solidFill>
                <a:schemeClr val="tx1"/>
              </a:solidFill>
              <a:latin typeface="Calibri"/>
              <a:cs typeface="Calibri"/>
            </a:endParaRP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p:nvPr/>
        </p:nvSpPr>
        <p:spPr>
          <a:xfrm>
            <a:off x="457199" y="325119"/>
            <a:ext cx="5587999" cy="668866"/>
          </a:xfrm>
          <a:prstGeom prst="rect">
            <a:avLst/>
          </a:prstGeom>
          <a:blipFill>
            <a:blip r:embed="rId2" cstate="print"/>
            <a:stretch>
              <a:fillRect/>
            </a:stretch>
          </a:blipFill>
        </p:spPr>
        <p:txBody>
          <a:bodyPr wrap="square" lIns="0" tIns="0" rIns="0" bIns="0" rtlCol="0">
            <a:noAutofit/>
          </a:bodyPr>
          <a:lstStyle/>
          <a:p>
            <a:endParaRPr/>
          </a:p>
        </p:txBody>
      </p:sp>
      <p:sp>
        <p:nvSpPr>
          <p:cNvPr id="6" name="object 6"/>
          <p:cNvSpPr/>
          <p:nvPr/>
        </p:nvSpPr>
        <p:spPr>
          <a:xfrm>
            <a:off x="480230" y="347091"/>
            <a:ext cx="5498732" cy="581081"/>
          </a:xfrm>
          <a:prstGeom prst="rect">
            <a:avLst/>
          </a:prstGeom>
          <a:blipFill>
            <a:blip r:embed="rId3" cstate="print"/>
            <a:stretch>
              <a:fillRect/>
            </a:stretch>
          </a:blipFill>
        </p:spPr>
        <p:txBody>
          <a:bodyPr wrap="square" lIns="0" tIns="0" rIns="0" bIns="0" rtlCol="0">
            <a:noAutofit/>
          </a:bodyPr>
          <a:lstStyle/>
          <a:p>
            <a:endParaRPr/>
          </a:p>
        </p:txBody>
      </p:sp>
      <p:sp>
        <p:nvSpPr>
          <p:cNvPr id="7" name="object 7"/>
          <p:cNvSpPr/>
          <p:nvPr/>
        </p:nvSpPr>
        <p:spPr>
          <a:xfrm>
            <a:off x="423334" y="1625964"/>
            <a:ext cx="309879" cy="316652"/>
          </a:xfrm>
          <a:prstGeom prst="rect">
            <a:avLst/>
          </a:prstGeom>
          <a:blipFill>
            <a:blip r:embed="rId4" cstate="print"/>
            <a:stretch>
              <a:fillRect/>
            </a:stretch>
          </a:blipFill>
        </p:spPr>
        <p:txBody>
          <a:bodyPr wrap="square" lIns="0" tIns="0" rIns="0" bIns="0" rtlCol="0">
            <a:noAutofit/>
          </a:bodyPr>
          <a:lstStyle/>
          <a:p>
            <a:endParaRPr/>
          </a:p>
        </p:txBody>
      </p:sp>
      <p:sp>
        <p:nvSpPr>
          <p:cNvPr id="8" name="object 8"/>
          <p:cNvSpPr/>
          <p:nvPr/>
        </p:nvSpPr>
        <p:spPr>
          <a:xfrm>
            <a:off x="423334" y="2709697"/>
            <a:ext cx="309879" cy="316652"/>
          </a:xfrm>
          <a:prstGeom prst="rect">
            <a:avLst/>
          </a:prstGeom>
          <a:blipFill>
            <a:blip r:embed="rId4" cstate="print"/>
            <a:stretch>
              <a:fillRect/>
            </a:stretch>
          </a:blipFill>
        </p:spPr>
        <p:txBody>
          <a:bodyPr wrap="square" lIns="0" tIns="0" rIns="0" bIns="0" rtlCol="0">
            <a:noAutofit/>
          </a:bodyPr>
          <a:lstStyle/>
          <a:p>
            <a:endParaRPr/>
          </a:p>
        </p:txBody>
      </p:sp>
      <p:sp>
        <p:nvSpPr>
          <p:cNvPr id="9" name="object 9"/>
          <p:cNvSpPr/>
          <p:nvPr/>
        </p:nvSpPr>
        <p:spPr>
          <a:xfrm>
            <a:off x="999066" y="3771418"/>
            <a:ext cx="267546" cy="276012"/>
          </a:xfrm>
          <a:prstGeom prst="rect">
            <a:avLst/>
          </a:prstGeom>
          <a:blipFill>
            <a:blip r:embed="rId5" cstate="print"/>
            <a:stretch>
              <a:fillRect/>
            </a:stretch>
          </a:blipFill>
        </p:spPr>
        <p:txBody>
          <a:bodyPr wrap="square" lIns="0" tIns="0" rIns="0" bIns="0" rtlCol="0">
            <a:noAutofit/>
          </a:bodyPr>
          <a:lstStyle/>
          <a:p>
            <a:endParaRPr/>
          </a:p>
        </p:txBody>
      </p:sp>
      <p:sp>
        <p:nvSpPr>
          <p:cNvPr id="2" name="object 2"/>
          <p:cNvSpPr txBox="1"/>
          <p:nvPr/>
        </p:nvSpPr>
        <p:spPr>
          <a:xfrm>
            <a:off x="849489" y="1584335"/>
            <a:ext cx="8133671" cy="2999176"/>
          </a:xfrm>
          <a:prstGeom prst="rect">
            <a:avLst/>
          </a:prstGeom>
        </p:spPr>
        <p:txBody>
          <a:bodyPr wrap="square" lIns="0" tIns="0" rIns="0" bIns="0" rtlCol="0">
            <a:noAutofit/>
          </a:bodyPr>
          <a:lstStyle/>
          <a:p>
            <a:pPr marL="14111" marR="68570">
              <a:lnSpc>
                <a:spcPts val="3733"/>
              </a:lnSpc>
              <a:spcBef>
                <a:spcPts val="187"/>
              </a:spcBef>
            </a:pPr>
            <a:r>
              <a:rPr sz="5300" spc="4" baseline="3413" dirty="0" smtClean="0">
                <a:solidFill>
                  <a:schemeClr val="tx1"/>
                </a:solidFill>
                <a:latin typeface="Calibri"/>
                <a:cs typeface="Calibri"/>
              </a:rPr>
              <a:t>Use</a:t>
            </a:r>
            <a:r>
              <a:rPr sz="5300" baseline="3413" dirty="0" smtClean="0">
                <a:solidFill>
                  <a:schemeClr val="tx1"/>
                </a:solidFill>
                <a:latin typeface="Calibri"/>
                <a:cs typeface="Calibri"/>
              </a:rPr>
              <a:t>d </a:t>
            </a:r>
            <a:r>
              <a:rPr sz="5300" spc="4" baseline="3413" dirty="0" smtClean="0">
                <a:solidFill>
                  <a:schemeClr val="tx1"/>
                </a:solidFill>
                <a:latin typeface="Calibri"/>
                <a:cs typeface="Calibri"/>
              </a:rPr>
              <a:t>t</a:t>
            </a:r>
            <a:r>
              <a:rPr sz="5300" baseline="3413" dirty="0" smtClean="0">
                <a:solidFill>
                  <a:schemeClr val="tx1"/>
                </a:solidFill>
                <a:latin typeface="Calibri"/>
                <a:cs typeface="Calibri"/>
              </a:rPr>
              <a:t>o </a:t>
            </a:r>
            <a:r>
              <a:rPr sz="5300" spc="4" baseline="3413" dirty="0" smtClean="0">
                <a:solidFill>
                  <a:schemeClr val="tx1"/>
                </a:solidFill>
                <a:latin typeface="Calibri"/>
                <a:cs typeface="Calibri"/>
              </a:rPr>
              <a:t>stor</a:t>
            </a:r>
            <a:r>
              <a:rPr sz="5300" baseline="3413" dirty="0" smtClean="0">
                <a:solidFill>
                  <a:schemeClr val="tx1"/>
                </a:solidFill>
                <a:latin typeface="Calibri"/>
                <a:cs typeface="Calibri"/>
              </a:rPr>
              <a:t>e </a:t>
            </a:r>
            <a:r>
              <a:rPr sz="5300" spc="4" baseline="3413" dirty="0" smtClean="0">
                <a:solidFill>
                  <a:schemeClr val="tx1"/>
                </a:solidFill>
                <a:latin typeface="Calibri"/>
                <a:cs typeface="Calibri"/>
              </a:rPr>
              <a:t>location</a:t>
            </a:r>
            <a:r>
              <a:rPr sz="5300" baseline="3413" dirty="0" smtClean="0">
                <a:solidFill>
                  <a:schemeClr val="tx1"/>
                </a:solidFill>
                <a:latin typeface="Calibri"/>
                <a:cs typeface="Calibri"/>
              </a:rPr>
              <a:t>s </a:t>
            </a:r>
            <a:r>
              <a:rPr sz="5300" spc="4" baseline="3413" dirty="0" smtClean="0">
                <a:solidFill>
                  <a:schemeClr val="tx1"/>
                </a:solidFill>
                <a:latin typeface="Calibri"/>
                <a:cs typeface="Calibri"/>
              </a:rPr>
              <a:t>o</a:t>
            </a:r>
            <a:r>
              <a:rPr sz="5300" baseline="3413" dirty="0" smtClean="0">
                <a:solidFill>
                  <a:schemeClr val="tx1"/>
                </a:solidFill>
                <a:latin typeface="Calibri"/>
                <a:cs typeface="Calibri"/>
              </a:rPr>
              <a:t>f </a:t>
            </a:r>
            <a:r>
              <a:rPr sz="5300" spc="4" baseline="3413" dirty="0" smtClean="0">
                <a:solidFill>
                  <a:schemeClr val="tx1"/>
                </a:solidFill>
                <a:latin typeface="Calibri"/>
                <a:cs typeface="Calibri"/>
              </a:rPr>
              <a:t>interrup</a:t>
            </a:r>
            <a:r>
              <a:rPr sz="5300" baseline="3413" dirty="0" smtClean="0">
                <a:solidFill>
                  <a:schemeClr val="tx1"/>
                </a:solidFill>
                <a:latin typeface="Calibri"/>
                <a:cs typeface="Calibri"/>
              </a:rPr>
              <a:t>t </a:t>
            </a:r>
            <a:r>
              <a:rPr sz="5300" spc="4" baseline="3413" dirty="0" smtClean="0">
                <a:solidFill>
                  <a:schemeClr val="tx1"/>
                </a:solidFill>
                <a:latin typeface="Calibri"/>
                <a:cs typeface="Calibri"/>
              </a:rPr>
              <a:t>service</a:t>
            </a:r>
            <a:endParaRPr sz="3600">
              <a:solidFill>
                <a:schemeClr val="tx1"/>
              </a:solidFill>
              <a:latin typeface="Calibri"/>
              <a:cs typeface="Calibri"/>
            </a:endParaRPr>
          </a:p>
          <a:p>
            <a:pPr marL="14111" marR="68570">
              <a:lnSpc>
                <a:spcPts val="3838"/>
              </a:lnSpc>
              <a:spcBef>
                <a:spcPts val="4"/>
              </a:spcBef>
            </a:pPr>
            <a:r>
              <a:rPr sz="5300" spc="-56" baseline="2560" dirty="0" smtClean="0">
                <a:solidFill>
                  <a:schemeClr val="tx1"/>
                </a:solidFill>
                <a:latin typeface="Calibri"/>
                <a:cs typeface="Calibri"/>
              </a:rPr>
              <a:t>r</a:t>
            </a:r>
            <a:r>
              <a:rPr sz="5300" baseline="2560" dirty="0" smtClean="0">
                <a:solidFill>
                  <a:schemeClr val="tx1"/>
                </a:solidFill>
                <a:latin typeface="Calibri"/>
                <a:cs typeface="Calibri"/>
              </a:rPr>
              <a:t>o</a:t>
            </a:r>
            <a:r>
              <a:rPr sz="5300" spc="-4" baseline="2560" dirty="0" smtClean="0">
                <a:solidFill>
                  <a:schemeClr val="tx1"/>
                </a:solidFill>
                <a:latin typeface="Calibri"/>
                <a:cs typeface="Calibri"/>
              </a:rPr>
              <a:t>utin</a:t>
            </a:r>
            <a:r>
              <a:rPr sz="5300" baseline="2560" dirty="0" smtClean="0">
                <a:solidFill>
                  <a:schemeClr val="tx1"/>
                </a:solidFill>
                <a:latin typeface="Calibri"/>
                <a:cs typeface="Calibri"/>
              </a:rPr>
              <a:t>es</a:t>
            </a:r>
            <a:endParaRPr sz="3600">
              <a:solidFill>
                <a:schemeClr val="tx1"/>
              </a:solidFill>
              <a:latin typeface="Calibri"/>
              <a:cs typeface="Calibri"/>
            </a:endParaRPr>
          </a:p>
          <a:p>
            <a:pPr marL="14111">
              <a:lnSpc>
                <a:spcPts val="3844"/>
              </a:lnSpc>
              <a:spcBef>
                <a:spcPts val="662"/>
              </a:spcBef>
            </a:pPr>
            <a:r>
              <a:rPr sz="3600" spc="-4" dirty="0" smtClean="0">
                <a:solidFill>
                  <a:schemeClr val="tx1"/>
                </a:solidFill>
                <a:latin typeface="Calibri"/>
                <a:cs typeface="Calibri"/>
              </a:rPr>
              <a:t>Calle</a:t>
            </a:r>
            <a:r>
              <a:rPr sz="3600" dirty="0" smtClean="0">
                <a:solidFill>
                  <a:schemeClr val="tx1"/>
                </a:solidFill>
                <a:latin typeface="Calibri"/>
                <a:cs typeface="Calibri"/>
              </a:rPr>
              <a:t>d </a:t>
            </a:r>
            <a:r>
              <a:rPr sz="3600" spc="-4" dirty="0" smtClean="0">
                <a:solidFill>
                  <a:schemeClr val="tx1"/>
                </a:solidFill>
                <a:latin typeface="Calibri"/>
                <a:cs typeface="Calibri"/>
              </a:rPr>
              <a:t>whe</a:t>
            </a:r>
            <a:r>
              <a:rPr sz="3600" dirty="0" smtClean="0">
                <a:solidFill>
                  <a:schemeClr val="tx1"/>
                </a:solidFill>
                <a:latin typeface="Calibri"/>
                <a:cs typeface="Calibri"/>
              </a:rPr>
              <a:t>n </a:t>
            </a:r>
            <a:r>
              <a:rPr sz="3600" spc="-4" dirty="0" smtClean="0">
                <a:solidFill>
                  <a:schemeClr val="tx1"/>
                </a:solidFill>
                <a:latin typeface="Calibri"/>
                <a:cs typeface="Calibri"/>
              </a:rPr>
              <a:t>a</a:t>
            </a:r>
            <a:r>
              <a:rPr sz="3600" dirty="0" smtClean="0">
                <a:solidFill>
                  <a:schemeClr val="tx1"/>
                </a:solidFill>
                <a:latin typeface="Calibri"/>
                <a:cs typeface="Calibri"/>
              </a:rPr>
              <a:t>n </a:t>
            </a:r>
            <a:r>
              <a:rPr sz="3600" spc="-4" dirty="0" smtClean="0">
                <a:solidFill>
                  <a:schemeClr val="tx1"/>
                </a:solidFill>
                <a:latin typeface="Calibri"/>
                <a:cs typeface="Calibri"/>
              </a:rPr>
              <a:t>“event</a:t>
            </a:r>
            <a:r>
              <a:rPr sz="3600" dirty="0" smtClean="0">
                <a:solidFill>
                  <a:schemeClr val="tx1"/>
                </a:solidFill>
                <a:latin typeface="Calibri"/>
                <a:cs typeface="Calibri"/>
              </a:rPr>
              <a:t>” </a:t>
            </a:r>
            <a:r>
              <a:rPr sz="3600" spc="-4" dirty="0" smtClean="0">
                <a:solidFill>
                  <a:schemeClr val="tx1"/>
                </a:solidFill>
                <a:latin typeface="Calibri"/>
                <a:cs typeface="Calibri"/>
              </a:rPr>
              <a:t>happen</a:t>
            </a:r>
            <a:r>
              <a:rPr sz="3600" dirty="0" smtClean="0">
                <a:solidFill>
                  <a:schemeClr val="tx1"/>
                </a:solidFill>
                <a:latin typeface="Calibri"/>
                <a:cs typeface="Calibri"/>
              </a:rPr>
              <a:t>s </a:t>
            </a:r>
            <a:r>
              <a:rPr sz="3600" spc="-4" dirty="0" smtClean="0">
                <a:solidFill>
                  <a:schemeClr val="tx1"/>
                </a:solidFill>
                <a:latin typeface="Calibri"/>
                <a:cs typeface="Calibri"/>
              </a:rPr>
              <a:t>t</a:t>
            </a:r>
            <a:r>
              <a:rPr sz="3600" dirty="0" smtClean="0">
                <a:solidFill>
                  <a:schemeClr val="tx1"/>
                </a:solidFill>
                <a:latin typeface="Calibri"/>
                <a:cs typeface="Calibri"/>
              </a:rPr>
              <a:t>o </a:t>
            </a:r>
            <a:r>
              <a:rPr sz="3600" spc="-4" dirty="0" smtClean="0">
                <a:solidFill>
                  <a:schemeClr val="tx1"/>
                </a:solidFill>
                <a:latin typeface="Calibri"/>
                <a:cs typeface="Calibri"/>
              </a:rPr>
              <a:t>execute </a:t>
            </a:r>
            <a:r>
              <a:rPr sz="3600" dirty="0" smtClean="0">
                <a:solidFill>
                  <a:schemeClr val="tx1"/>
                </a:solidFill>
                <a:latin typeface="Calibri"/>
                <a:cs typeface="Calibri"/>
              </a:rPr>
              <a:t>ce</a:t>
            </a:r>
            <a:r>
              <a:rPr sz="3600" spc="-4" dirty="0" smtClean="0">
                <a:solidFill>
                  <a:schemeClr val="tx1"/>
                </a:solidFill>
                <a:latin typeface="Calibri"/>
                <a:cs typeface="Calibri"/>
              </a:rPr>
              <a:t>r</a:t>
            </a:r>
            <a:r>
              <a:rPr sz="3600" spc="-43" dirty="0" smtClean="0">
                <a:solidFill>
                  <a:schemeClr val="tx1"/>
                </a:solidFill>
                <a:latin typeface="Calibri"/>
                <a:cs typeface="Calibri"/>
              </a:rPr>
              <a:t>t</a:t>
            </a:r>
            <a:r>
              <a:rPr sz="3600" dirty="0" smtClean="0">
                <a:solidFill>
                  <a:schemeClr val="tx1"/>
                </a:solidFill>
                <a:latin typeface="Calibri"/>
                <a:cs typeface="Calibri"/>
              </a:rPr>
              <a:t>a</a:t>
            </a:r>
            <a:r>
              <a:rPr sz="3600" spc="-4" dirty="0" smtClean="0">
                <a:solidFill>
                  <a:schemeClr val="tx1"/>
                </a:solidFill>
                <a:latin typeface="Calibri"/>
                <a:cs typeface="Calibri"/>
              </a:rPr>
              <a:t>i</a:t>
            </a:r>
            <a:r>
              <a:rPr sz="3600" dirty="0" smtClean="0">
                <a:solidFill>
                  <a:schemeClr val="tx1"/>
                </a:solidFill>
                <a:latin typeface="Calibri"/>
                <a:cs typeface="Calibri"/>
              </a:rPr>
              <a:t>n</a:t>
            </a:r>
            <a:r>
              <a:rPr sz="3600" spc="-10" dirty="0" smtClean="0">
                <a:solidFill>
                  <a:schemeClr val="tx1"/>
                </a:solidFill>
                <a:latin typeface="Calibri"/>
                <a:cs typeface="Calibri"/>
              </a:rPr>
              <a:t> </a:t>
            </a:r>
            <a:r>
              <a:rPr sz="3600" spc="-28" dirty="0" smtClean="0">
                <a:solidFill>
                  <a:schemeClr val="tx1"/>
                </a:solidFill>
                <a:latin typeface="Calibri"/>
                <a:cs typeface="Calibri"/>
              </a:rPr>
              <a:t>c</a:t>
            </a:r>
            <a:r>
              <a:rPr sz="3600" dirty="0" smtClean="0">
                <a:solidFill>
                  <a:schemeClr val="tx1"/>
                </a:solidFill>
                <a:latin typeface="Calibri"/>
                <a:cs typeface="Calibri"/>
              </a:rPr>
              <a:t>o</a:t>
            </a:r>
            <a:r>
              <a:rPr sz="3600" spc="-4" dirty="0" smtClean="0">
                <a:solidFill>
                  <a:schemeClr val="tx1"/>
                </a:solidFill>
                <a:latin typeface="Calibri"/>
                <a:cs typeface="Calibri"/>
              </a:rPr>
              <a:t>de</a:t>
            </a:r>
            <a:endParaRPr sz="3600">
              <a:solidFill>
                <a:schemeClr val="tx1"/>
              </a:solidFill>
              <a:latin typeface="Calibri"/>
              <a:cs typeface="Calibri"/>
            </a:endParaRPr>
          </a:p>
          <a:p>
            <a:pPr marL="589839" marR="156007">
              <a:lnSpc>
                <a:spcPts val="3356"/>
              </a:lnSpc>
              <a:spcBef>
                <a:spcPts val="734"/>
              </a:spcBef>
            </a:pPr>
            <a:r>
              <a:rPr sz="3100" spc="-4" dirty="0" smtClean="0">
                <a:solidFill>
                  <a:schemeClr val="tx1"/>
                </a:solidFill>
                <a:latin typeface="Calibri"/>
                <a:cs typeface="Calibri"/>
              </a:rPr>
              <a:t>Afte</a:t>
            </a:r>
            <a:r>
              <a:rPr sz="3100" dirty="0" smtClean="0">
                <a:solidFill>
                  <a:schemeClr val="tx1"/>
                </a:solidFill>
                <a:latin typeface="Calibri"/>
                <a:cs typeface="Calibri"/>
              </a:rPr>
              <a:t>r</a:t>
            </a:r>
            <a:r>
              <a:rPr sz="3100" spc="-63" dirty="0" smtClean="0">
                <a:solidFill>
                  <a:schemeClr val="tx1"/>
                </a:solidFill>
                <a:latin typeface="Calibri"/>
                <a:cs typeface="Calibri"/>
              </a:rPr>
              <a:t> </a:t>
            </a:r>
            <a:r>
              <a:rPr sz="3100" spc="-4" dirty="0" smtClean="0">
                <a:solidFill>
                  <a:schemeClr val="tx1"/>
                </a:solidFill>
                <a:latin typeface="Calibri"/>
                <a:cs typeface="Calibri"/>
              </a:rPr>
              <a:t>a</a:t>
            </a:r>
            <a:r>
              <a:rPr sz="3100" dirty="0" smtClean="0">
                <a:solidFill>
                  <a:schemeClr val="tx1"/>
                </a:solidFill>
                <a:latin typeface="Calibri"/>
                <a:cs typeface="Calibri"/>
              </a:rPr>
              <a:t>n</a:t>
            </a:r>
            <a:r>
              <a:rPr sz="3100" spc="-31" dirty="0" smtClean="0">
                <a:solidFill>
                  <a:schemeClr val="tx1"/>
                </a:solidFill>
                <a:latin typeface="Calibri"/>
                <a:cs typeface="Calibri"/>
              </a:rPr>
              <a:t> </a:t>
            </a:r>
            <a:r>
              <a:rPr sz="3100" spc="-4" dirty="0" smtClean="0">
                <a:solidFill>
                  <a:schemeClr val="tx1"/>
                </a:solidFill>
                <a:latin typeface="Calibri"/>
                <a:cs typeface="Calibri"/>
              </a:rPr>
              <a:t>analo</a:t>
            </a:r>
            <a:r>
              <a:rPr sz="3100" dirty="0" smtClean="0">
                <a:solidFill>
                  <a:schemeClr val="tx1"/>
                </a:solidFill>
                <a:latin typeface="Calibri"/>
                <a:cs typeface="Calibri"/>
              </a:rPr>
              <a:t>g</a:t>
            </a:r>
            <a:r>
              <a:rPr sz="3100" spc="-83" dirty="0" smtClean="0">
                <a:solidFill>
                  <a:schemeClr val="tx1"/>
                </a:solidFill>
                <a:latin typeface="Calibri"/>
                <a:cs typeface="Calibri"/>
              </a:rPr>
              <a:t> </a:t>
            </a:r>
            <a:r>
              <a:rPr sz="3100" spc="-4" dirty="0" smtClean="0">
                <a:solidFill>
                  <a:schemeClr val="tx1"/>
                </a:solidFill>
                <a:latin typeface="Calibri"/>
                <a:cs typeface="Calibri"/>
              </a:rPr>
              <a:t>voltag</a:t>
            </a:r>
            <a:r>
              <a:rPr sz="3100" dirty="0" smtClean="0">
                <a:solidFill>
                  <a:schemeClr val="tx1"/>
                </a:solidFill>
                <a:latin typeface="Calibri"/>
                <a:cs typeface="Calibri"/>
              </a:rPr>
              <a:t>e</a:t>
            </a:r>
            <a:r>
              <a:rPr sz="3100" spc="-92" dirty="0" smtClean="0">
                <a:solidFill>
                  <a:schemeClr val="tx1"/>
                </a:solidFill>
                <a:latin typeface="Calibri"/>
                <a:cs typeface="Calibri"/>
              </a:rPr>
              <a:t> </a:t>
            </a:r>
            <a:r>
              <a:rPr sz="3100" spc="-4" dirty="0" smtClean="0">
                <a:solidFill>
                  <a:schemeClr val="tx1"/>
                </a:solidFill>
                <a:latin typeface="Calibri"/>
                <a:cs typeface="Calibri"/>
              </a:rPr>
              <a:t>i</a:t>
            </a:r>
            <a:r>
              <a:rPr sz="3100" dirty="0" smtClean="0">
                <a:solidFill>
                  <a:schemeClr val="tx1"/>
                </a:solidFill>
                <a:latin typeface="Calibri"/>
                <a:cs typeface="Calibri"/>
              </a:rPr>
              <a:t>s</a:t>
            </a:r>
            <a:r>
              <a:rPr sz="3100" spc="-19" dirty="0" smtClean="0">
                <a:solidFill>
                  <a:schemeClr val="tx1"/>
                </a:solidFill>
                <a:latin typeface="Calibri"/>
                <a:cs typeface="Calibri"/>
              </a:rPr>
              <a:t> </a:t>
            </a:r>
            <a:r>
              <a:rPr sz="3100" spc="-4" dirty="0" smtClean="0">
                <a:solidFill>
                  <a:schemeClr val="tx1"/>
                </a:solidFill>
                <a:latin typeface="Calibri"/>
                <a:cs typeface="Calibri"/>
              </a:rPr>
              <a:t>read</a:t>
            </a:r>
            <a:r>
              <a:rPr sz="3100" dirty="0" smtClean="0">
                <a:solidFill>
                  <a:schemeClr val="tx1"/>
                </a:solidFill>
                <a:latin typeface="Calibri"/>
                <a:cs typeface="Calibri"/>
              </a:rPr>
              <a:t>,</a:t>
            </a:r>
            <a:r>
              <a:rPr sz="3100" spc="-64" dirty="0" smtClean="0">
                <a:solidFill>
                  <a:schemeClr val="tx1"/>
                </a:solidFill>
                <a:latin typeface="Calibri"/>
                <a:cs typeface="Calibri"/>
              </a:rPr>
              <a:t> </a:t>
            </a:r>
            <a:r>
              <a:rPr sz="3100" spc="-4" dirty="0" smtClean="0">
                <a:solidFill>
                  <a:schemeClr val="tx1"/>
                </a:solidFill>
                <a:latin typeface="Calibri"/>
                <a:cs typeface="Calibri"/>
              </a:rPr>
              <a:t>sto</a:t>
            </a:r>
            <a:r>
              <a:rPr sz="3100" dirty="0" smtClean="0">
                <a:solidFill>
                  <a:schemeClr val="tx1"/>
                </a:solidFill>
                <a:latin typeface="Calibri"/>
                <a:cs typeface="Calibri"/>
              </a:rPr>
              <a:t>p</a:t>
            </a:r>
            <a:r>
              <a:rPr sz="3100" spc="-54" dirty="0" smtClean="0">
                <a:solidFill>
                  <a:schemeClr val="tx1"/>
                </a:solidFill>
                <a:latin typeface="Calibri"/>
                <a:cs typeface="Calibri"/>
              </a:rPr>
              <a:t> </a:t>
            </a:r>
            <a:r>
              <a:rPr sz="3100" spc="-4" dirty="0" smtClean="0">
                <a:solidFill>
                  <a:schemeClr val="tx1"/>
                </a:solidFill>
                <a:latin typeface="Calibri"/>
                <a:cs typeface="Calibri"/>
              </a:rPr>
              <a:t>wha</a:t>
            </a:r>
            <a:r>
              <a:rPr sz="3100" dirty="0" smtClean="0">
                <a:solidFill>
                  <a:schemeClr val="tx1"/>
                </a:solidFill>
                <a:latin typeface="Calibri"/>
                <a:cs typeface="Calibri"/>
              </a:rPr>
              <a:t>t</a:t>
            </a:r>
            <a:r>
              <a:rPr sz="3100" spc="-63" dirty="0" smtClean="0">
                <a:solidFill>
                  <a:schemeClr val="tx1"/>
                </a:solidFill>
                <a:latin typeface="Calibri"/>
                <a:cs typeface="Calibri"/>
              </a:rPr>
              <a:t> </a:t>
            </a:r>
            <a:r>
              <a:rPr sz="3100" spc="-4" dirty="0" smtClean="0">
                <a:solidFill>
                  <a:schemeClr val="tx1"/>
                </a:solidFill>
                <a:latin typeface="Calibri"/>
                <a:cs typeface="Calibri"/>
              </a:rPr>
              <a:t>the p</a:t>
            </a:r>
            <a:r>
              <a:rPr sz="3100" spc="-56" dirty="0" smtClean="0">
                <a:solidFill>
                  <a:schemeClr val="tx1"/>
                </a:solidFill>
                <a:latin typeface="Calibri"/>
                <a:cs typeface="Calibri"/>
              </a:rPr>
              <a:t>r</a:t>
            </a:r>
            <a:r>
              <a:rPr sz="3100" dirty="0" smtClean="0">
                <a:solidFill>
                  <a:schemeClr val="tx1"/>
                </a:solidFill>
                <a:latin typeface="Calibri"/>
                <a:cs typeface="Calibri"/>
              </a:rPr>
              <a:t>o</a:t>
            </a:r>
            <a:r>
              <a:rPr sz="3100" spc="4" dirty="0" smtClean="0">
                <a:solidFill>
                  <a:schemeClr val="tx1"/>
                </a:solidFill>
                <a:latin typeface="Calibri"/>
                <a:cs typeface="Calibri"/>
              </a:rPr>
              <a:t>c</a:t>
            </a:r>
            <a:r>
              <a:rPr sz="3100" dirty="0" smtClean="0">
                <a:solidFill>
                  <a:schemeClr val="tx1"/>
                </a:solidFill>
                <a:latin typeface="Calibri"/>
                <a:cs typeface="Calibri"/>
              </a:rPr>
              <a:t>essor</a:t>
            </a:r>
            <a:r>
              <a:rPr sz="3100" spc="-50" dirty="0" smtClean="0">
                <a:solidFill>
                  <a:schemeClr val="tx1"/>
                </a:solidFill>
                <a:latin typeface="Calibri"/>
                <a:cs typeface="Calibri"/>
              </a:rPr>
              <a:t> </a:t>
            </a:r>
            <a:r>
              <a:rPr sz="3100" spc="-4" dirty="0" smtClean="0">
                <a:solidFill>
                  <a:schemeClr val="tx1"/>
                </a:solidFill>
                <a:latin typeface="Calibri"/>
                <a:cs typeface="Calibri"/>
              </a:rPr>
              <a:t>i</a:t>
            </a:r>
            <a:r>
              <a:rPr sz="3100" dirty="0" smtClean="0">
                <a:solidFill>
                  <a:schemeClr val="tx1"/>
                </a:solidFill>
                <a:latin typeface="Calibri"/>
                <a:cs typeface="Calibri"/>
              </a:rPr>
              <a:t>s</a:t>
            </a:r>
            <a:r>
              <a:rPr sz="3100" spc="-19" dirty="0" smtClean="0">
                <a:solidFill>
                  <a:schemeClr val="tx1"/>
                </a:solidFill>
                <a:latin typeface="Calibri"/>
                <a:cs typeface="Calibri"/>
              </a:rPr>
              <a:t> </a:t>
            </a:r>
            <a:r>
              <a:rPr sz="3100" spc="-4" dirty="0" smtClean="0">
                <a:solidFill>
                  <a:schemeClr val="tx1"/>
                </a:solidFill>
                <a:latin typeface="Calibri"/>
                <a:cs typeface="Calibri"/>
              </a:rPr>
              <a:t>d</a:t>
            </a:r>
            <a:r>
              <a:rPr sz="3100" dirty="0" smtClean="0">
                <a:solidFill>
                  <a:schemeClr val="tx1"/>
                </a:solidFill>
                <a:latin typeface="Calibri"/>
                <a:cs typeface="Calibri"/>
              </a:rPr>
              <a:t>o</a:t>
            </a:r>
            <a:r>
              <a:rPr sz="3100" spc="-4" dirty="0" smtClean="0">
                <a:solidFill>
                  <a:schemeClr val="tx1"/>
                </a:solidFill>
                <a:latin typeface="Calibri"/>
                <a:cs typeface="Calibri"/>
              </a:rPr>
              <a:t>in</a:t>
            </a:r>
            <a:r>
              <a:rPr sz="3100" spc="43" dirty="0" smtClean="0">
                <a:solidFill>
                  <a:schemeClr val="tx1"/>
                </a:solidFill>
                <a:latin typeface="Calibri"/>
                <a:cs typeface="Calibri"/>
              </a:rPr>
              <a:t>g</a:t>
            </a:r>
            <a:r>
              <a:rPr sz="3100" dirty="0" smtClean="0">
                <a:solidFill>
                  <a:schemeClr val="tx1"/>
                </a:solidFill>
                <a:latin typeface="Calibri"/>
                <a:cs typeface="Calibri"/>
              </a:rPr>
              <a:t>,</a:t>
            </a:r>
            <a:r>
              <a:rPr sz="3100" spc="-28" dirty="0" smtClean="0">
                <a:solidFill>
                  <a:schemeClr val="tx1"/>
                </a:solidFill>
                <a:latin typeface="Calibri"/>
                <a:cs typeface="Calibri"/>
              </a:rPr>
              <a:t> </a:t>
            </a:r>
            <a:r>
              <a:rPr sz="3100" spc="4" dirty="0" smtClean="0">
                <a:solidFill>
                  <a:schemeClr val="tx1"/>
                </a:solidFill>
                <a:latin typeface="Calibri"/>
                <a:cs typeface="Calibri"/>
              </a:rPr>
              <a:t>a</a:t>
            </a:r>
            <a:r>
              <a:rPr sz="3100" spc="-4" dirty="0" smtClean="0">
                <a:solidFill>
                  <a:schemeClr val="tx1"/>
                </a:solidFill>
                <a:latin typeface="Calibri"/>
                <a:cs typeface="Calibri"/>
              </a:rPr>
              <a:t>n</a:t>
            </a:r>
            <a:r>
              <a:rPr sz="3100" dirty="0" smtClean="0">
                <a:solidFill>
                  <a:schemeClr val="tx1"/>
                </a:solidFill>
                <a:latin typeface="Calibri"/>
                <a:cs typeface="Calibri"/>
              </a:rPr>
              <a:t>d</a:t>
            </a:r>
            <a:r>
              <a:rPr sz="3100" spc="-36" dirty="0" smtClean="0">
                <a:solidFill>
                  <a:schemeClr val="tx1"/>
                </a:solidFill>
                <a:latin typeface="Calibri"/>
                <a:cs typeface="Calibri"/>
              </a:rPr>
              <a:t> </a:t>
            </a:r>
            <a:r>
              <a:rPr sz="3100" spc="4" dirty="0" smtClean="0">
                <a:solidFill>
                  <a:schemeClr val="tx1"/>
                </a:solidFill>
                <a:latin typeface="Calibri"/>
                <a:cs typeface="Calibri"/>
              </a:rPr>
              <a:t>a</a:t>
            </a:r>
            <a:r>
              <a:rPr sz="3100" spc="-4" dirty="0" smtClean="0">
                <a:solidFill>
                  <a:schemeClr val="tx1"/>
                </a:solidFill>
                <a:latin typeface="Calibri"/>
                <a:cs typeface="Calibri"/>
              </a:rPr>
              <a:t>n</a:t>
            </a:r>
            <a:r>
              <a:rPr sz="3100" spc="4" dirty="0" smtClean="0">
                <a:solidFill>
                  <a:schemeClr val="tx1"/>
                </a:solidFill>
                <a:latin typeface="Calibri"/>
                <a:cs typeface="Calibri"/>
              </a:rPr>
              <a:t>a</a:t>
            </a:r>
            <a:r>
              <a:rPr sz="3100" spc="-4" dirty="0" smtClean="0">
                <a:solidFill>
                  <a:schemeClr val="tx1"/>
                </a:solidFill>
                <a:latin typeface="Calibri"/>
                <a:cs typeface="Calibri"/>
              </a:rPr>
              <a:t>l</a:t>
            </a:r>
            <a:r>
              <a:rPr sz="3100" spc="-32" dirty="0" smtClean="0">
                <a:solidFill>
                  <a:schemeClr val="tx1"/>
                </a:solidFill>
                <a:latin typeface="Calibri"/>
                <a:cs typeface="Calibri"/>
              </a:rPr>
              <a:t>y</a:t>
            </a:r>
            <a:r>
              <a:rPr sz="3100" spc="-66" dirty="0" smtClean="0">
                <a:solidFill>
                  <a:schemeClr val="tx1"/>
                </a:solidFill>
                <a:latin typeface="Calibri"/>
                <a:cs typeface="Calibri"/>
              </a:rPr>
              <a:t>z</a:t>
            </a:r>
            <a:r>
              <a:rPr sz="3100" dirty="0" smtClean="0">
                <a:solidFill>
                  <a:schemeClr val="tx1"/>
                </a:solidFill>
                <a:latin typeface="Calibri"/>
                <a:cs typeface="Calibri"/>
              </a:rPr>
              <a:t>e</a:t>
            </a:r>
            <a:r>
              <a:rPr sz="3100" spc="-73" dirty="0" smtClean="0">
                <a:solidFill>
                  <a:schemeClr val="tx1"/>
                </a:solidFill>
                <a:latin typeface="Calibri"/>
                <a:cs typeface="Calibri"/>
              </a:rPr>
              <a:t> </a:t>
            </a:r>
            <a:r>
              <a:rPr sz="3100" dirty="0" smtClean="0">
                <a:solidFill>
                  <a:schemeClr val="tx1"/>
                </a:solidFill>
                <a:latin typeface="Calibri"/>
                <a:cs typeface="Calibri"/>
              </a:rPr>
              <a:t>t</a:t>
            </a:r>
            <a:r>
              <a:rPr sz="3100" spc="-4" dirty="0" smtClean="0">
                <a:solidFill>
                  <a:schemeClr val="tx1"/>
                </a:solidFill>
                <a:latin typeface="Calibri"/>
                <a:cs typeface="Calibri"/>
              </a:rPr>
              <a:t>h</a:t>
            </a:r>
            <a:r>
              <a:rPr sz="3100" dirty="0" smtClean="0">
                <a:solidFill>
                  <a:schemeClr val="tx1"/>
                </a:solidFill>
                <a:latin typeface="Calibri"/>
                <a:cs typeface="Calibri"/>
              </a:rPr>
              <a:t>e</a:t>
            </a:r>
            <a:r>
              <a:rPr sz="3100" spc="-31" dirty="0" smtClean="0">
                <a:solidFill>
                  <a:schemeClr val="tx1"/>
                </a:solidFill>
                <a:latin typeface="Calibri"/>
                <a:cs typeface="Calibri"/>
              </a:rPr>
              <a:t> </a:t>
            </a:r>
            <a:r>
              <a:rPr sz="3100" dirty="0" smtClean="0">
                <a:solidFill>
                  <a:schemeClr val="tx1"/>
                </a:solidFill>
                <a:latin typeface="Calibri"/>
                <a:cs typeface="Calibri"/>
              </a:rPr>
              <a:t>A</a:t>
            </a:r>
            <a:r>
              <a:rPr sz="3100" spc="-4" dirty="0" smtClean="0">
                <a:solidFill>
                  <a:schemeClr val="tx1"/>
                </a:solidFill>
                <a:latin typeface="Calibri"/>
                <a:cs typeface="Calibri"/>
              </a:rPr>
              <a:t>D</a:t>
            </a:r>
            <a:r>
              <a:rPr sz="3100" dirty="0" smtClean="0">
                <a:solidFill>
                  <a:schemeClr val="tx1"/>
                </a:solidFill>
                <a:latin typeface="Calibri"/>
                <a:cs typeface="Calibri"/>
              </a:rPr>
              <a:t>C</a:t>
            </a:r>
            <a:r>
              <a:rPr sz="3100" spc="-26" dirty="0" smtClean="0">
                <a:solidFill>
                  <a:schemeClr val="tx1"/>
                </a:solidFill>
                <a:latin typeface="Calibri"/>
                <a:cs typeface="Calibri"/>
              </a:rPr>
              <a:t> </a:t>
            </a:r>
            <a:r>
              <a:rPr sz="3100" spc="-43" dirty="0" smtClean="0">
                <a:solidFill>
                  <a:schemeClr val="tx1"/>
                </a:solidFill>
                <a:latin typeface="Calibri"/>
                <a:cs typeface="Calibri"/>
              </a:rPr>
              <a:t>v</a:t>
            </a:r>
            <a:r>
              <a:rPr sz="3100" spc="4" dirty="0" smtClean="0">
                <a:solidFill>
                  <a:schemeClr val="tx1"/>
                </a:solidFill>
                <a:latin typeface="Calibri"/>
                <a:cs typeface="Calibri"/>
              </a:rPr>
              <a:t>a</a:t>
            </a:r>
            <a:r>
              <a:rPr sz="3100" spc="-4" dirty="0" smtClean="0">
                <a:solidFill>
                  <a:schemeClr val="tx1"/>
                </a:solidFill>
                <a:latin typeface="Calibri"/>
                <a:cs typeface="Calibri"/>
              </a:rPr>
              <a:t>lu</a:t>
            </a:r>
            <a:r>
              <a:rPr sz="3100" dirty="0" smtClean="0">
                <a:solidFill>
                  <a:schemeClr val="tx1"/>
                </a:solidFill>
                <a:latin typeface="Calibri"/>
                <a:cs typeface="Calibri"/>
              </a:rPr>
              <a:t>e</a:t>
            </a:r>
            <a:endParaRPr sz="3100">
              <a:solidFill>
                <a:schemeClr val="tx1"/>
              </a:solidFill>
              <a:latin typeface="Calibri"/>
              <a:cs typeface="Calibri"/>
            </a:endParaRP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304800"/>
            <a:ext cx="9144000" cy="711200"/>
          </a:xfrm>
          <a:prstGeom prst="rect">
            <a:avLst/>
          </a:prstGeom>
        </p:spPr>
        <p:txBody>
          <a:bodyPr>
            <a:noAutofit/>
          </a:bodyPr>
          <a:lstStyle/>
          <a:p>
            <a:r>
              <a:rPr lang="en-US" sz="4800" dirty="0" smtClean="0">
                <a:solidFill>
                  <a:schemeClr val="tx1"/>
                </a:solidFill>
              </a:rPr>
              <a:t>Register </a:t>
            </a:r>
            <a:r>
              <a:rPr lang="en-US" sz="4800" dirty="0" err="1" smtClean="0">
                <a:solidFill>
                  <a:schemeClr val="tx1"/>
                </a:solidFill>
              </a:rPr>
              <a:t>Organisation</a:t>
            </a:r>
            <a:endParaRPr lang="en-US" sz="4800" dirty="0">
              <a:solidFill>
                <a:schemeClr val="tx1"/>
              </a:solidFill>
            </a:endParaRPr>
          </a:p>
        </p:txBody>
      </p:sp>
      <p:sp>
        <p:nvSpPr>
          <p:cNvPr id="3" name="Content Placeholder 2"/>
          <p:cNvSpPr>
            <a:spLocks noGrp="1"/>
          </p:cNvSpPr>
          <p:nvPr>
            <p:ph idx="4294967295"/>
          </p:nvPr>
        </p:nvSpPr>
        <p:spPr>
          <a:xfrm>
            <a:off x="0" y="1185863"/>
            <a:ext cx="9144000" cy="5824537"/>
          </a:xfrm>
          <a:prstGeom prst="rect">
            <a:avLst/>
          </a:prstGeom>
        </p:spPr>
        <p:txBody>
          <a:bodyPr/>
          <a:lstStyle/>
          <a:p>
            <a:pPr algn="just">
              <a:lnSpc>
                <a:spcPct val="150000"/>
              </a:lnSpc>
            </a:pPr>
            <a:r>
              <a:rPr lang="en-US" sz="2800" dirty="0" smtClean="0"/>
              <a:t>The CPU has a 16-bit ALU, four dedicated registers and twelve working registers, which makes the MSP430 a high performance  microcontroller suitable for low power applications. The addition of twelve working general purpose registers saves CPU cycles by allowing the storage of frequently used values and variables instead of using RAM</a:t>
            </a:r>
            <a:r>
              <a:rPr lang="en-US" dirty="0" smtClean="0"/>
              <a:t>.</a:t>
            </a:r>
            <a:endParaRPr lang="en-US"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304800"/>
            <a:ext cx="9144000" cy="795338"/>
          </a:xfrm>
          <a:prstGeom prst="rect">
            <a:avLst/>
          </a:prstGeom>
        </p:spPr>
        <p:txBody>
          <a:bodyPr>
            <a:noAutofit/>
          </a:bodyPr>
          <a:lstStyle/>
          <a:p>
            <a:r>
              <a:rPr lang="en-US" sz="4800" dirty="0" smtClean="0">
                <a:solidFill>
                  <a:schemeClr val="tx1"/>
                </a:solidFill>
              </a:rPr>
              <a:t>Registers</a:t>
            </a:r>
            <a:endParaRPr lang="en-US" sz="4800" dirty="0">
              <a:solidFill>
                <a:schemeClr val="tx1"/>
              </a:solidFill>
            </a:endParaRPr>
          </a:p>
        </p:txBody>
      </p:sp>
      <p:pic>
        <p:nvPicPr>
          <p:cNvPr id="1028" name="Picture 4"/>
          <p:cNvPicPr>
            <a:picLocks noGrp="1" noChangeAspect="1" noChangeArrowheads="1"/>
          </p:cNvPicPr>
          <p:nvPr>
            <p:ph idx="4294967295"/>
          </p:nvPr>
        </p:nvPicPr>
        <p:blipFill>
          <a:blip r:embed="rId2"/>
          <a:stretch>
            <a:fillRect/>
          </a:stretch>
        </p:blipFill>
        <p:spPr bwMode="auto">
          <a:xfrm>
            <a:off x="0" y="1185863"/>
            <a:ext cx="9312275" cy="6180137"/>
          </a:xfrm>
          <a:prstGeom prst="rect">
            <a:avLst/>
          </a:prstGeom>
          <a:noFill/>
          <a:ln>
            <a:noFill/>
          </a:ln>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0"/>
            <a:ext cx="9144000" cy="457200"/>
          </a:xfrm>
          <a:prstGeom prst="rect">
            <a:avLst/>
          </a:prstGeom>
        </p:spPr>
        <p:txBody>
          <a:bodyPr>
            <a:normAutofit fontScale="90000"/>
          </a:bodyPr>
          <a:lstStyle/>
          <a:p>
            <a:r>
              <a:rPr lang="en-US" dirty="0" smtClean="0"/>
              <a:t/>
            </a:r>
            <a:br>
              <a:rPr lang="en-US" dirty="0" smtClean="0"/>
            </a:br>
            <a:r>
              <a:rPr lang="en-US" sz="5300" dirty="0" smtClean="0">
                <a:solidFill>
                  <a:schemeClr val="tx1"/>
                </a:solidFill>
              </a:rPr>
              <a:t>R1: Stack Pointer (SP)</a:t>
            </a:r>
            <a:r>
              <a:rPr lang="en-US" dirty="0" smtClean="0">
                <a:solidFill>
                  <a:schemeClr val="tx1"/>
                </a:solidFill>
              </a:rPr>
              <a:t/>
            </a:r>
            <a:br>
              <a:rPr lang="en-US" dirty="0" smtClean="0">
                <a:solidFill>
                  <a:schemeClr val="tx1"/>
                </a:solidFill>
              </a:rPr>
            </a:br>
            <a:endParaRPr lang="en-US" dirty="0">
              <a:solidFill>
                <a:schemeClr val="tx1"/>
              </a:solidFill>
            </a:endParaRPr>
          </a:p>
        </p:txBody>
      </p:sp>
      <p:sp>
        <p:nvSpPr>
          <p:cNvPr id="3" name="Content Placeholder 2"/>
          <p:cNvSpPr>
            <a:spLocks noGrp="1"/>
          </p:cNvSpPr>
          <p:nvPr>
            <p:ph idx="4294967295"/>
          </p:nvPr>
        </p:nvSpPr>
        <p:spPr>
          <a:xfrm>
            <a:off x="0" y="1185863"/>
            <a:ext cx="9144000" cy="5824537"/>
          </a:xfrm>
          <a:prstGeom prst="rect">
            <a:avLst/>
          </a:prstGeom>
        </p:spPr>
        <p:txBody>
          <a:bodyPr>
            <a:normAutofit/>
          </a:bodyPr>
          <a:lstStyle/>
          <a:p>
            <a:pPr algn="just"/>
            <a:r>
              <a:rPr lang="en-US" sz="3600" dirty="0" smtClean="0">
                <a:latin typeface="Times New Roman" pitchFamily="18" charset="0"/>
                <a:cs typeface="Times New Roman" pitchFamily="18" charset="0"/>
              </a:rPr>
              <a:t>The Stack Pointer (SP/R1) is located in R1. </a:t>
            </a:r>
          </a:p>
          <a:p>
            <a:pPr algn="just"/>
            <a:r>
              <a:rPr lang="en-US" sz="3600" dirty="0" smtClean="0">
                <a:latin typeface="Times New Roman" pitchFamily="18" charset="0"/>
                <a:cs typeface="Times New Roman" pitchFamily="18" charset="0"/>
              </a:rPr>
              <a:t>Stack can be used by user to store data for later use(instructions: store by PUSH, retrieve by POP)</a:t>
            </a:r>
          </a:p>
          <a:p>
            <a:pPr algn="just"/>
            <a:r>
              <a:rPr lang="en-US" sz="3600" dirty="0" smtClean="0">
                <a:latin typeface="Times New Roman" pitchFamily="18" charset="0"/>
                <a:cs typeface="Times New Roman" pitchFamily="18" charset="0"/>
              </a:rPr>
              <a:t>Stack can be used by user or by compiler for subroutine parameters (PUSH, POP in calling routine; addressed via offset calculation on stack pointer (SP) in called subroutine)</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304800"/>
            <a:ext cx="9144000" cy="627063"/>
          </a:xfrm>
          <a:prstGeom prst="rect">
            <a:avLst/>
          </a:prstGeom>
        </p:spPr>
        <p:txBody>
          <a:bodyPr>
            <a:normAutofit fontScale="90000"/>
          </a:bodyPr>
          <a:lstStyle/>
          <a:p>
            <a:r>
              <a:rPr lang="en-US" dirty="0" smtClean="0"/>
              <a:t/>
            </a:r>
            <a:br>
              <a:rPr lang="en-US" dirty="0" smtClean="0"/>
            </a:br>
            <a:r>
              <a:rPr lang="en-US" sz="4900" dirty="0" smtClean="0">
                <a:solidFill>
                  <a:schemeClr val="tx1"/>
                </a:solidFill>
              </a:rPr>
              <a:t>R2: Status Register (SR)</a:t>
            </a:r>
            <a:r>
              <a:rPr lang="en-US" dirty="0" smtClean="0">
                <a:solidFill>
                  <a:schemeClr val="tx1"/>
                </a:solidFill>
              </a:rPr>
              <a:t/>
            </a:r>
            <a:br>
              <a:rPr lang="en-US" dirty="0" smtClean="0">
                <a:solidFill>
                  <a:schemeClr val="tx1"/>
                </a:solidFill>
              </a:rPr>
            </a:br>
            <a:endParaRPr lang="en-US" dirty="0">
              <a:solidFill>
                <a:schemeClr val="tx1"/>
              </a:solidFill>
            </a:endParaRPr>
          </a:p>
        </p:txBody>
      </p:sp>
      <p:sp>
        <p:nvSpPr>
          <p:cNvPr id="3" name="Content Placeholder 2"/>
          <p:cNvSpPr>
            <a:spLocks noGrp="1"/>
          </p:cNvSpPr>
          <p:nvPr>
            <p:ph idx="4294967295"/>
          </p:nvPr>
        </p:nvSpPr>
        <p:spPr>
          <a:xfrm>
            <a:off x="0" y="1270000"/>
            <a:ext cx="9144000" cy="5740400"/>
          </a:xfrm>
          <a:prstGeom prst="rect">
            <a:avLst/>
          </a:prstGeom>
        </p:spPr>
        <p:txBody>
          <a:bodyPr/>
          <a:lstStyle/>
          <a:p>
            <a:pPr algn="just"/>
            <a:r>
              <a:rPr lang="en-US" sz="2800" dirty="0" smtClean="0">
                <a:latin typeface="Times New Roman" pitchFamily="18" charset="0"/>
                <a:cs typeface="Times New Roman" pitchFamily="18" charset="0"/>
              </a:rPr>
              <a:t>The Status Register (SR/R2) is a 16 bit register , and it stores the state and control bits. The system flags are changed automatically by the CPU depending on the result of an operation in a register. The reserved bits of the SR are used to support the constants generator</a:t>
            </a:r>
            <a:r>
              <a:rPr lang="en-US" dirty="0" smtClean="0">
                <a:latin typeface="Times New Roman" pitchFamily="18" charset="0"/>
                <a:cs typeface="Times New Roman" pitchFamily="18" charset="0"/>
              </a:rPr>
              <a:t>.</a:t>
            </a:r>
            <a:endParaRPr lang="en-US" dirty="0">
              <a:latin typeface="Times New Roman" pitchFamily="18" charset="0"/>
              <a:cs typeface="Times New Roman" pitchFamily="18" charset="0"/>
            </a:endParaRPr>
          </a:p>
        </p:txBody>
      </p:sp>
      <p:pic>
        <p:nvPicPr>
          <p:cNvPr id="5" name="Picture 2"/>
          <p:cNvPicPr>
            <a:picLocks noChangeAspect="1" noChangeArrowheads="1"/>
          </p:cNvPicPr>
          <p:nvPr/>
        </p:nvPicPr>
        <p:blipFill>
          <a:blip r:embed="rId2">
            <a:duotone>
              <a:prstClr val="black"/>
              <a:schemeClr val="accent4">
                <a:tint val="45000"/>
                <a:satMod val="400000"/>
              </a:schemeClr>
            </a:duotone>
          </a:blip>
          <a:srcRect/>
          <a:stretch>
            <a:fillRect/>
          </a:stretch>
        </p:blipFill>
        <p:spPr bwMode="auto">
          <a:xfrm>
            <a:off x="677333" y="4741333"/>
            <a:ext cx="8974667" cy="1608667"/>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9" name="Picture 3"/>
          <p:cNvPicPr>
            <a:picLocks noGrp="1" noChangeAspect="1" noChangeArrowheads="1"/>
          </p:cNvPicPr>
          <p:nvPr>
            <p:ph idx="4294967295"/>
          </p:nvPr>
        </p:nvPicPr>
        <p:blipFill>
          <a:blip r:embed="rId2">
            <a:duotone>
              <a:prstClr val="black"/>
              <a:schemeClr val="accent5">
                <a:tint val="45000"/>
                <a:satMod val="400000"/>
              </a:schemeClr>
            </a:duotone>
          </a:blip>
          <a:srcRect/>
          <a:stretch>
            <a:fillRect/>
          </a:stretch>
        </p:blipFill>
        <p:spPr bwMode="auto">
          <a:xfrm>
            <a:off x="1524000" y="592138"/>
            <a:ext cx="8636000" cy="6773862"/>
          </a:xfrm>
          <a:prstGeom prst="rect">
            <a:avLst/>
          </a:prstGeom>
          <a:noFill/>
          <a:ln w="9525">
            <a:noFill/>
            <a:miter lim="800000"/>
            <a:headEnd/>
            <a:tailEnd/>
          </a:ln>
          <a:effectLst/>
        </p:spPr>
      </p:pic>
      <p:sp>
        <p:nvSpPr>
          <p:cNvPr id="7" name="Rectangle 6"/>
          <p:cNvSpPr/>
          <p:nvPr/>
        </p:nvSpPr>
        <p:spPr>
          <a:xfrm>
            <a:off x="2116667" y="0"/>
            <a:ext cx="5757333" cy="581356"/>
          </a:xfrm>
          <a:prstGeom prst="rect">
            <a:avLst/>
          </a:prstGeom>
        </p:spPr>
        <p:txBody>
          <a:bodyPr wrap="square" lIns="101599" tIns="50799" rIns="101599" bIns="50799">
            <a:spAutoFit/>
          </a:bodyPr>
          <a:lstStyle/>
          <a:p>
            <a:r>
              <a:rPr lang="en-US" sz="3100" i="1" dirty="0" smtClean="0"/>
              <a:t>    MSP430 CPU block diagram</a:t>
            </a:r>
            <a:endParaRPr lang="en-US" sz="3100" dirty="0"/>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304800"/>
            <a:ext cx="9144000" cy="881063"/>
          </a:xfrm>
          <a:prstGeom prst="rect">
            <a:avLst/>
          </a:prstGeom>
        </p:spPr>
        <p:txBody>
          <a:bodyPr>
            <a:noAutofit/>
          </a:bodyPr>
          <a:lstStyle/>
          <a:p>
            <a:r>
              <a:rPr lang="pt-BR" sz="3100" dirty="0" smtClean="0">
                <a:solidFill>
                  <a:schemeClr val="tx1"/>
                </a:solidFill>
              </a:rPr>
              <a:t>R2/R3: Constant Generator Registers (CG1/CG2)</a:t>
            </a:r>
            <a:endParaRPr lang="en-US" sz="3100" dirty="0">
              <a:solidFill>
                <a:schemeClr val="tx1"/>
              </a:solidFill>
            </a:endParaRPr>
          </a:p>
        </p:txBody>
      </p:sp>
      <p:sp>
        <p:nvSpPr>
          <p:cNvPr id="3" name="Content Placeholder 2"/>
          <p:cNvSpPr>
            <a:spLocks noGrp="1"/>
          </p:cNvSpPr>
          <p:nvPr>
            <p:ph idx="4294967295"/>
          </p:nvPr>
        </p:nvSpPr>
        <p:spPr>
          <a:xfrm>
            <a:off x="0" y="1354138"/>
            <a:ext cx="9144000" cy="5656262"/>
          </a:xfrm>
          <a:prstGeom prst="rect">
            <a:avLst/>
          </a:prstGeom>
        </p:spPr>
        <p:txBody>
          <a:bodyPr>
            <a:normAutofit/>
          </a:bodyPr>
          <a:lstStyle/>
          <a:p>
            <a:pPr algn="just"/>
            <a:endParaRPr lang="en-US" dirty="0" smtClean="0"/>
          </a:p>
          <a:p>
            <a:pPr algn="just"/>
            <a:r>
              <a:rPr lang="en-US" sz="2800" dirty="0" smtClean="0"/>
              <a:t>Depending of the source-register addressing modes (As) value, six commonly used   constants  can be generated without a code word or code memory access to retrieve them. This is a very powerful feature, which allows  the implementation  of  emulated instructions, for example, instead of implementing a core instruction for an increment, the constant generator is used</a:t>
            </a:r>
            <a:r>
              <a:rPr lang="en-US" dirty="0" smtClean="0"/>
              <a:t>.</a:t>
            </a:r>
            <a:endParaRPr lang="en-US"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304800"/>
            <a:ext cx="9144000" cy="795338"/>
          </a:xfrm>
          <a:prstGeom prst="rect">
            <a:avLst/>
          </a:prstGeom>
        </p:spPr>
        <p:txBody>
          <a:bodyPr>
            <a:normAutofit fontScale="90000"/>
          </a:bodyPr>
          <a:lstStyle/>
          <a:p>
            <a:r>
              <a:rPr lang="en-US" sz="4000" dirty="0" smtClean="0"/>
              <a:t/>
            </a:r>
            <a:br>
              <a:rPr lang="en-US" sz="4000" dirty="0" smtClean="0"/>
            </a:br>
            <a:r>
              <a:rPr lang="en-US" sz="4000" dirty="0" smtClean="0">
                <a:solidFill>
                  <a:schemeClr val="tx1"/>
                </a:solidFill>
              </a:rPr>
              <a:t>R4 - R15: General–Purpose Registers</a:t>
            </a:r>
            <a:r>
              <a:rPr lang="en-US" dirty="0" smtClean="0"/>
              <a:t/>
            </a:r>
            <a:br>
              <a:rPr lang="en-US" dirty="0" smtClean="0"/>
            </a:br>
            <a:endParaRPr lang="en-US" dirty="0"/>
          </a:p>
        </p:txBody>
      </p:sp>
      <p:sp>
        <p:nvSpPr>
          <p:cNvPr id="3" name="Content Placeholder 2"/>
          <p:cNvSpPr>
            <a:spLocks noGrp="1"/>
          </p:cNvSpPr>
          <p:nvPr>
            <p:ph idx="4294967295"/>
          </p:nvPr>
        </p:nvSpPr>
        <p:spPr>
          <a:xfrm>
            <a:off x="0" y="1981200"/>
            <a:ext cx="9144000" cy="5656262"/>
          </a:xfrm>
          <a:prstGeom prst="rect">
            <a:avLst/>
          </a:prstGeom>
        </p:spPr>
        <p:txBody>
          <a:bodyPr/>
          <a:lstStyle/>
          <a:p>
            <a:pPr algn="just"/>
            <a:r>
              <a:rPr lang="en-US" sz="2800" dirty="0" smtClean="0"/>
              <a:t>These general-purpose registers are used to store data values , address pointers, or index values and can be accessed with byte or word instructions.</a:t>
            </a:r>
            <a:endParaRPr lang="en-US" sz="28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Shape 38"/>
        <p:cNvGrpSpPr/>
        <p:nvPr/>
      </p:nvGrpSpPr>
      <p:grpSpPr>
        <a:xfrm>
          <a:off x="0" y="0"/>
          <a:ext cx="0" cy="0"/>
          <a:chOff x="0" y="0"/>
          <a:chExt cx="0" cy="0"/>
        </a:xfrm>
      </p:grpSpPr>
      <p:sp>
        <p:nvSpPr>
          <p:cNvPr id="39" name="Shape 39"/>
          <p:cNvSpPr txBox="1">
            <a:spLocks noGrp="1"/>
          </p:cNvSpPr>
          <p:nvPr>
            <p:ph type="title"/>
          </p:nvPr>
        </p:nvSpPr>
        <p:spPr>
          <a:xfrm>
            <a:off x="301475" y="301775"/>
            <a:ext cx="9633225" cy="1373849"/>
          </a:xfrm>
          <a:prstGeom prst="rect">
            <a:avLst/>
          </a:prstGeom>
        </p:spPr>
        <p:txBody>
          <a:bodyPr lIns="38100" tIns="38100" rIns="38100" bIns="38100" anchor="t" anchorCtr="0">
            <a:normAutofit fontScale="90000"/>
          </a:bodyPr>
          <a:lstStyle/>
          <a:p>
            <a:pPr rtl="0">
              <a:lnSpc>
                <a:spcPct val="100000"/>
              </a:lnSpc>
              <a:spcBef>
                <a:spcPts val="0"/>
              </a:spcBef>
              <a:buNone/>
            </a:pPr>
            <a:r>
              <a:rPr lang="en-US" sz="4266">
                <a:solidFill>
                  <a:srgbClr val="333333"/>
                </a:solidFill>
                <a:latin typeface="Arial"/>
                <a:ea typeface="Arial"/>
                <a:cs typeface="Arial"/>
                <a:sym typeface="Arial"/>
              </a:rPr>
              <a:t>What can be done with Microcontrollers?</a:t>
            </a:r>
          </a:p>
        </p:txBody>
      </p:sp>
      <p:sp>
        <p:nvSpPr>
          <p:cNvPr id="40" name="Shape 40"/>
          <p:cNvSpPr txBox="1">
            <a:spLocks noGrp="1"/>
          </p:cNvSpPr>
          <p:nvPr>
            <p:ph type="body" idx="1"/>
          </p:nvPr>
        </p:nvSpPr>
        <p:spPr>
          <a:xfrm>
            <a:off x="304800" y="1828800"/>
            <a:ext cx="4546599" cy="5562600"/>
          </a:xfrm>
          <a:prstGeom prst="rect">
            <a:avLst/>
          </a:prstGeom>
        </p:spPr>
        <p:txBody>
          <a:bodyPr lIns="38100" tIns="38100" rIns="38100" bIns="38100" anchor="t" anchorCtr="0">
            <a:normAutofit/>
          </a:bodyPr>
          <a:lstStyle/>
          <a:p>
            <a:pPr marL="381000" marR="0" lvl="0" indent="-220133" rtl="0">
              <a:lnSpc>
                <a:spcPct val="100000"/>
              </a:lnSpc>
              <a:spcBef>
                <a:spcPts val="0"/>
              </a:spcBef>
              <a:spcAft>
                <a:spcPts val="0"/>
              </a:spcAft>
              <a:buClr>
                <a:srgbClr val="333333"/>
              </a:buClr>
              <a:buSzPct val="98765"/>
              <a:buFont typeface="Arial"/>
              <a:buChar char="●"/>
            </a:pPr>
            <a:r>
              <a:rPr lang="en-US" sz="2666">
                <a:solidFill>
                  <a:srgbClr val="333333"/>
                </a:solidFill>
                <a:latin typeface="Arial"/>
                <a:ea typeface="Arial"/>
                <a:cs typeface="Arial"/>
                <a:sym typeface="Arial"/>
              </a:rPr>
              <a:t>Short answer: anything you want</a:t>
            </a:r>
          </a:p>
          <a:p>
            <a:pPr marL="381000" marR="0" lvl="0" indent="-220133" rtl="0">
              <a:lnSpc>
                <a:spcPct val="100000"/>
              </a:lnSpc>
              <a:spcBef>
                <a:spcPts val="0"/>
              </a:spcBef>
              <a:spcAft>
                <a:spcPts val="0"/>
              </a:spcAft>
              <a:buClr>
                <a:srgbClr val="333333"/>
              </a:buClr>
              <a:buSzPct val="98765"/>
              <a:buFont typeface="Arial"/>
              <a:buChar char="●"/>
            </a:pPr>
            <a:r>
              <a:rPr lang="en-US" sz="2666">
                <a:solidFill>
                  <a:srgbClr val="333333"/>
                </a:solidFill>
                <a:latin typeface="Arial"/>
                <a:ea typeface="Arial"/>
                <a:cs typeface="Arial"/>
                <a:sym typeface="Arial"/>
              </a:rPr>
              <a:t>Microcontrollers can be programmed in C and Assembly to directly control pins and communications devices inside the chip, allowing motor control, light control, etc </a:t>
            </a:r>
          </a:p>
          <a:p>
            <a:pPr marL="381000" marR="0" lvl="0" indent="-220133" rtl="0">
              <a:lnSpc>
                <a:spcPct val="100000"/>
              </a:lnSpc>
              <a:spcBef>
                <a:spcPts val="0"/>
              </a:spcBef>
              <a:spcAft>
                <a:spcPts val="0"/>
              </a:spcAft>
              <a:buClr>
                <a:srgbClr val="333333"/>
              </a:buClr>
              <a:buSzPct val="98765"/>
              <a:buFont typeface="Arial"/>
              <a:buChar char="●"/>
            </a:pPr>
            <a:r>
              <a:rPr lang="en-US" sz="2666">
                <a:solidFill>
                  <a:srgbClr val="333333"/>
                </a:solidFill>
                <a:latin typeface="Arial"/>
                <a:ea typeface="Arial"/>
                <a:cs typeface="Arial"/>
                <a:sym typeface="Arial"/>
              </a:rPr>
              <a:t> You are limited only by your creativity</a:t>
            </a:r>
          </a:p>
        </p:txBody>
      </p:sp>
      <p:pic>
        <p:nvPicPr>
          <p:cNvPr id="41" name="Shape 41"/>
          <p:cNvPicPr preferRelativeResize="0"/>
          <p:nvPr/>
        </p:nvPicPr>
        <p:blipFill>
          <a:blip r:embed="rId3">
            <a:alphaModFix/>
          </a:blip>
          <a:stretch>
            <a:fillRect/>
          </a:stretch>
        </p:blipFill>
        <p:spPr>
          <a:xfrm>
            <a:off x="7416800" y="1117600"/>
            <a:ext cx="2669825" cy="3552525"/>
          </a:xfrm>
          <a:prstGeom prst="rect">
            <a:avLst/>
          </a:prstGeom>
          <a:noFill/>
          <a:ln>
            <a:noFill/>
          </a:ln>
        </p:spPr>
      </p:pic>
      <p:pic>
        <p:nvPicPr>
          <p:cNvPr id="42" name="Shape 42"/>
          <p:cNvPicPr preferRelativeResize="0"/>
          <p:nvPr/>
        </p:nvPicPr>
        <p:blipFill>
          <a:blip r:embed="rId4">
            <a:alphaModFix/>
          </a:blip>
          <a:stretch>
            <a:fillRect/>
          </a:stretch>
        </p:blipFill>
        <p:spPr>
          <a:xfrm>
            <a:off x="5080000" y="4978400"/>
            <a:ext cx="3177724" cy="2501599"/>
          </a:xfrm>
          <a:prstGeom prst="rect">
            <a:avLst/>
          </a:prstGeom>
          <a:noFill/>
          <a:ln>
            <a:noFill/>
          </a:ln>
        </p:spPr>
      </p:pic>
      <p:pic>
        <p:nvPicPr>
          <p:cNvPr id="43" name="Shape 43"/>
          <p:cNvPicPr preferRelativeResize="0"/>
          <p:nvPr/>
        </p:nvPicPr>
        <p:blipFill>
          <a:blip r:embed="rId5">
            <a:alphaModFix/>
          </a:blip>
          <a:stretch>
            <a:fillRect/>
          </a:stretch>
        </p:blipFill>
        <p:spPr>
          <a:xfrm>
            <a:off x="4572000" y="2235200"/>
            <a:ext cx="2616300" cy="1959424"/>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423863"/>
            <a:ext cx="9144000" cy="676275"/>
          </a:xfrm>
          <a:prstGeom prst="rect">
            <a:avLst/>
          </a:prstGeom>
        </p:spPr>
        <p:txBody>
          <a:bodyPr>
            <a:noAutofit/>
          </a:bodyPr>
          <a:lstStyle/>
          <a:p>
            <a:r>
              <a:rPr lang="en-US" sz="4800" dirty="0" smtClean="0">
                <a:solidFill>
                  <a:schemeClr val="tx1"/>
                </a:solidFill>
              </a:rPr>
              <a:t>Low-Power Operation                                                  </a:t>
            </a:r>
            <a:endParaRPr lang="en-US" sz="4800" dirty="0">
              <a:solidFill>
                <a:schemeClr val="tx1"/>
              </a:solidFill>
            </a:endParaRPr>
          </a:p>
        </p:txBody>
      </p:sp>
      <p:sp>
        <p:nvSpPr>
          <p:cNvPr id="4" name="Content Placeholder 3"/>
          <p:cNvSpPr>
            <a:spLocks noGrp="1"/>
          </p:cNvSpPr>
          <p:nvPr>
            <p:ph idx="4294967295"/>
          </p:nvPr>
        </p:nvSpPr>
        <p:spPr>
          <a:xfrm>
            <a:off x="0" y="1439863"/>
            <a:ext cx="9144000" cy="5570537"/>
          </a:xfrm>
          <a:prstGeom prst="rect">
            <a:avLst/>
          </a:prstGeom>
        </p:spPr>
        <p:txBody>
          <a:bodyPr>
            <a:normAutofit/>
          </a:bodyPr>
          <a:lstStyle/>
          <a:p>
            <a:pPr algn="just"/>
            <a:r>
              <a:rPr lang="en-US" sz="3600" dirty="0" smtClean="0">
                <a:latin typeface="Times New Roman" pitchFamily="18" charset="0"/>
                <a:cs typeface="Times New Roman" pitchFamily="18" charset="0"/>
              </a:rPr>
              <a:t>The MSP430  MCU utilizes six different Low-Power Modes, which can disable unused clocks and CPU. This allows the MSP430 to sleep, while its peripherals continue to work without the need for an energy hungry processor. Additionally, the MSP430 is capable of wake-up times below 1 microsecond, allowing the microcontroller to stay in sleep mode longer, minimizing its average current consumption. </a:t>
            </a:r>
            <a:endParaRPr lang="en-US" sz="36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304800"/>
            <a:ext cx="9144000" cy="965200"/>
          </a:xfrm>
          <a:prstGeom prst="rect">
            <a:avLst/>
          </a:prstGeom>
        </p:spPr>
        <p:txBody>
          <a:bodyPr/>
          <a:lstStyle/>
          <a:p>
            <a:r>
              <a:rPr lang="en-US" sz="4800" dirty="0" smtClean="0">
                <a:solidFill>
                  <a:schemeClr val="tx1"/>
                </a:solidFill>
              </a:rPr>
              <a:t>Flexible Clocking System</a:t>
            </a:r>
            <a:endParaRPr lang="en-US" sz="4800" dirty="0">
              <a:solidFill>
                <a:schemeClr val="tx1"/>
              </a:solidFill>
            </a:endParaRPr>
          </a:p>
        </p:txBody>
      </p:sp>
      <p:sp>
        <p:nvSpPr>
          <p:cNvPr id="3" name="Content Placeholder 2"/>
          <p:cNvSpPr>
            <a:spLocks noGrp="1"/>
          </p:cNvSpPr>
          <p:nvPr>
            <p:ph idx="4294967295"/>
          </p:nvPr>
        </p:nvSpPr>
        <p:spPr>
          <a:xfrm>
            <a:off x="0" y="1270000"/>
            <a:ext cx="9144000" cy="5740400"/>
          </a:xfrm>
          <a:prstGeom prst="rect">
            <a:avLst/>
          </a:prstGeom>
        </p:spPr>
        <p:txBody>
          <a:bodyPr>
            <a:normAutofit/>
          </a:bodyPr>
          <a:lstStyle/>
          <a:p>
            <a:pPr algn="just"/>
            <a:r>
              <a:rPr lang="en-US" sz="3600" dirty="0" smtClean="0">
                <a:latin typeface="Times New Roman" pitchFamily="18" charset="0"/>
                <a:cs typeface="Times New Roman" pitchFamily="18" charset="0"/>
              </a:rPr>
              <a:t>The MSP430 MCU clock system has the ability to enable and disable various clocks and oscillators which allow the device to enter various low-power modes (LPMs). The flexible clocking system optimizes overall current consumption by only enabling the required clocks when appropriate.</a:t>
            </a:r>
            <a:endParaRPr lang="en-US" sz="3600" dirty="0">
              <a:latin typeface="Times New Roman" pitchFamily="18" charset="0"/>
              <a:cs typeface="Times New Roman" pitchFamily="18" charset="0"/>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0" y="1016000"/>
            <a:ext cx="9144000" cy="5994400"/>
          </a:xfrm>
          <a:prstGeom prst="rect">
            <a:avLst/>
          </a:prstGeom>
        </p:spPr>
        <p:txBody>
          <a:bodyPr>
            <a:normAutofit/>
          </a:bodyPr>
          <a:lstStyle/>
          <a:p>
            <a:pPr algn="just">
              <a:lnSpc>
                <a:spcPct val="150000"/>
              </a:lnSpc>
            </a:pPr>
            <a:r>
              <a:rPr lang="en-US" sz="2800" dirty="0" smtClean="0">
                <a:latin typeface="Times New Roman" pitchFamily="18" charset="0"/>
                <a:cs typeface="Times New Roman" pitchFamily="18" charset="0"/>
              </a:rPr>
              <a:t>Main Clock (MCLK)  :  CPU source that may be driven by the internal Digitally Controlled Oscillator (DCO) up to 25 MHz or with external crystal.</a:t>
            </a:r>
          </a:p>
          <a:p>
            <a:pPr algn="just">
              <a:lnSpc>
                <a:spcPct val="150000"/>
              </a:lnSpc>
            </a:pPr>
            <a:r>
              <a:rPr lang="en-US" sz="2800" dirty="0" smtClean="0"/>
              <a:t>Auxiliary Clock (ACLK) : Source for individual peripheral modules driven by the internal low-power oscillator or external crystal</a:t>
            </a:r>
          </a:p>
          <a:p>
            <a:pPr algn="just">
              <a:lnSpc>
                <a:spcPct val="150000"/>
              </a:lnSpc>
            </a:pPr>
            <a:r>
              <a:rPr lang="en-US" sz="2800" dirty="0" smtClean="0"/>
              <a:t>Sub-Main Clock (SMCLK) : Source for faster individual peripheral modules that may be driven by the internal DCO up to 25 MHz or with external crystal</a:t>
            </a:r>
            <a:endParaRPr lang="en-US" sz="2800" dirty="0"/>
          </a:p>
        </p:txBody>
      </p:sp>
      <p:sp>
        <p:nvSpPr>
          <p:cNvPr id="4" name="Title 3"/>
          <p:cNvSpPr>
            <a:spLocks noGrp="1"/>
          </p:cNvSpPr>
          <p:nvPr>
            <p:ph type="title" idx="4294967295"/>
          </p:nvPr>
        </p:nvSpPr>
        <p:spPr>
          <a:xfrm>
            <a:off x="0" y="304800"/>
            <a:ext cx="9144000" cy="711200"/>
          </a:xfrm>
          <a:prstGeom prst="rect">
            <a:avLst/>
          </a:prstGeom>
        </p:spPr>
        <p:txBody>
          <a:bodyPr>
            <a:normAutofit/>
          </a:bodyPr>
          <a:lstStyle/>
          <a:p>
            <a:r>
              <a:rPr lang="en-US" dirty="0" smtClean="0"/>
              <a:t>                         </a:t>
            </a:r>
            <a:r>
              <a:rPr lang="en-US" dirty="0" smtClean="0">
                <a:solidFill>
                  <a:schemeClr val="tx1"/>
                </a:solidFill>
              </a:rPr>
              <a:t>Contd..</a:t>
            </a:r>
            <a:endParaRPr lang="en-US" dirty="0">
              <a:solidFill>
                <a:schemeClr val="tx1"/>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304800"/>
            <a:ext cx="9144000" cy="965200"/>
          </a:xfrm>
          <a:prstGeom prst="rect">
            <a:avLst/>
          </a:prstGeom>
        </p:spPr>
        <p:txBody>
          <a:bodyPr/>
          <a:lstStyle/>
          <a:p>
            <a:r>
              <a:rPr lang="en-US" dirty="0" smtClean="0"/>
              <a:t>                                  </a:t>
            </a:r>
            <a:r>
              <a:rPr lang="en-US" dirty="0" smtClean="0">
                <a:solidFill>
                  <a:schemeClr val="tx1"/>
                </a:solidFill>
              </a:rPr>
              <a:t>Contd..</a:t>
            </a:r>
            <a:endParaRPr lang="en-US" dirty="0">
              <a:solidFill>
                <a:schemeClr val="tx1"/>
              </a:solidFill>
            </a:endParaRPr>
          </a:p>
        </p:txBody>
      </p:sp>
      <p:sp>
        <p:nvSpPr>
          <p:cNvPr id="3" name="Content Placeholder 2"/>
          <p:cNvSpPr>
            <a:spLocks noGrp="1"/>
          </p:cNvSpPr>
          <p:nvPr>
            <p:ph idx="4294967295"/>
          </p:nvPr>
        </p:nvSpPr>
        <p:spPr>
          <a:xfrm>
            <a:off x="0" y="1439863"/>
            <a:ext cx="9144000" cy="5570537"/>
          </a:xfrm>
          <a:prstGeom prst="rect">
            <a:avLst/>
          </a:prstGeom>
        </p:spPr>
        <p:txBody>
          <a:bodyPr>
            <a:normAutofit/>
          </a:bodyPr>
          <a:lstStyle/>
          <a:p>
            <a:pPr algn="just">
              <a:lnSpc>
                <a:spcPct val="150000"/>
              </a:lnSpc>
            </a:pPr>
            <a:r>
              <a:rPr lang="en-US" sz="2800" dirty="0" smtClean="0">
                <a:latin typeface="Times New Roman" pitchFamily="18" charset="0"/>
                <a:cs typeface="Times New Roman" pitchFamily="18" charset="0"/>
              </a:rPr>
              <a:t>Low Power Modes (LPMs) represents the ability to scale the microcontroller’s power usage by shutting off parts of the MSP430. The CPU and several other modules such as clocks are not always needed. Many applications which wait until a sensor detects a certain event can benefit from turning off unused (but still running) parts of the microcontroller to save energy, turning them back on quickly when needed.</a:t>
            </a:r>
            <a:endParaRPr lang="en-US" sz="2800" dirty="0">
              <a:latin typeface="Times New Roman" pitchFamily="18" charset="0"/>
              <a:cs typeface="Times New Roman" pitchFamily="18" charset="0"/>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304800"/>
            <a:ext cx="9144000" cy="795338"/>
          </a:xfrm>
          <a:prstGeom prst="rect">
            <a:avLst/>
          </a:prstGeom>
        </p:spPr>
        <p:txBody>
          <a:bodyPr>
            <a:normAutofit/>
          </a:bodyPr>
          <a:lstStyle/>
          <a:p>
            <a:r>
              <a:rPr lang="en-US" dirty="0" smtClean="0"/>
              <a:t>                               </a:t>
            </a:r>
            <a:r>
              <a:rPr lang="en-US" dirty="0" smtClean="0">
                <a:solidFill>
                  <a:schemeClr val="tx1"/>
                </a:solidFill>
              </a:rPr>
              <a:t>Contd..</a:t>
            </a:r>
            <a:endParaRPr lang="en-US" dirty="0">
              <a:solidFill>
                <a:schemeClr val="tx1"/>
              </a:solidFill>
            </a:endParaRPr>
          </a:p>
        </p:txBody>
      </p:sp>
      <p:sp>
        <p:nvSpPr>
          <p:cNvPr id="3" name="Content Placeholder 2"/>
          <p:cNvSpPr>
            <a:spLocks noGrp="1"/>
          </p:cNvSpPr>
          <p:nvPr>
            <p:ph idx="4294967295"/>
          </p:nvPr>
        </p:nvSpPr>
        <p:spPr>
          <a:xfrm>
            <a:off x="0" y="1524000"/>
            <a:ext cx="9144000" cy="5486400"/>
          </a:xfrm>
          <a:prstGeom prst="rect">
            <a:avLst/>
          </a:prstGeom>
        </p:spPr>
        <p:txBody>
          <a:bodyPr/>
          <a:lstStyle/>
          <a:p>
            <a:pPr algn="just"/>
            <a:r>
              <a:rPr lang="en-US" sz="2800" dirty="0" smtClean="0"/>
              <a:t>So , each subsequent LPM in the MSP430 turns off more and more modules or parts of the microcontroller, the CPU, clocks   etc..</a:t>
            </a:r>
            <a:endParaRPr lang="en-US" sz="2800"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304800"/>
            <a:ext cx="9144000" cy="965200"/>
          </a:xfrm>
          <a:prstGeom prst="rect">
            <a:avLst/>
          </a:prstGeom>
        </p:spPr>
        <p:txBody>
          <a:bodyPr/>
          <a:lstStyle/>
          <a:p>
            <a:r>
              <a:rPr lang="en-US" dirty="0" smtClean="0">
                <a:solidFill>
                  <a:schemeClr val="tx1"/>
                </a:solidFill>
              </a:rPr>
              <a:t>Power modes</a:t>
            </a:r>
            <a:endParaRPr lang="en-US" dirty="0">
              <a:solidFill>
                <a:schemeClr val="tx1"/>
              </a:solidFill>
            </a:endParaRPr>
          </a:p>
        </p:txBody>
      </p:sp>
      <p:sp>
        <p:nvSpPr>
          <p:cNvPr id="3" name="Content Placeholder 2"/>
          <p:cNvSpPr>
            <a:spLocks noGrp="1"/>
          </p:cNvSpPr>
          <p:nvPr>
            <p:ph idx="4294967295"/>
          </p:nvPr>
        </p:nvSpPr>
        <p:spPr>
          <a:xfrm>
            <a:off x="0" y="1439863"/>
            <a:ext cx="9144000" cy="5570537"/>
          </a:xfrm>
          <a:prstGeom prst="rect">
            <a:avLst/>
          </a:prstGeom>
        </p:spPr>
        <p:txBody>
          <a:bodyPr>
            <a:normAutofit/>
          </a:bodyPr>
          <a:lstStyle/>
          <a:p>
            <a:r>
              <a:rPr lang="en-US" sz="3600" dirty="0" smtClean="0">
                <a:latin typeface="Times New Roman" pitchFamily="18" charset="0"/>
                <a:cs typeface="Times New Roman" pitchFamily="18" charset="0"/>
              </a:rPr>
              <a:t>Active Mode : Nothing is turned off (except maybe individual peripheral modules). No power savings.</a:t>
            </a:r>
          </a:p>
          <a:p>
            <a:pPr algn="just"/>
            <a:r>
              <a:rPr lang="en-US" sz="3600" dirty="0" smtClean="0">
                <a:latin typeface="Times New Roman" pitchFamily="18" charset="0"/>
                <a:cs typeface="Times New Roman" pitchFamily="18" charset="0"/>
              </a:rPr>
              <a:t>LPM0 :CPU and MCLK are disabled while SMCLK  and  ACLK remain active.</a:t>
            </a:r>
          </a:p>
          <a:p>
            <a:pPr algn="just"/>
            <a:r>
              <a:rPr lang="en-US" sz="3600" dirty="0" smtClean="0"/>
              <a:t>LPM1 : CPU and MCLK are disabled, and DCO  and DC generator are disabled if the DCO  is not used for SMCLK. ACLK is active.</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304800"/>
            <a:ext cx="9144000" cy="881063"/>
          </a:xfrm>
          <a:prstGeom prst="rect">
            <a:avLst/>
          </a:prstGeom>
        </p:spPr>
        <p:txBody>
          <a:bodyPr/>
          <a:lstStyle/>
          <a:p>
            <a:r>
              <a:rPr lang="en-US" dirty="0" smtClean="0"/>
              <a:t>                                  </a:t>
            </a:r>
            <a:r>
              <a:rPr lang="en-US" dirty="0" smtClean="0">
                <a:solidFill>
                  <a:schemeClr val="tx1"/>
                </a:solidFill>
              </a:rPr>
              <a:t>Contd..</a:t>
            </a:r>
            <a:endParaRPr lang="en-US" dirty="0">
              <a:solidFill>
                <a:schemeClr val="tx1"/>
              </a:solidFill>
            </a:endParaRPr>
          </a:p>
        </p:txBody>
      </p:sp>
      <p:sp>
        <p:nvSpPr>
          <p:cNvPr id="3" name="Content Placeholder 2"/>
          <p:cNvSpPr>
            <a:spLocks noGrp="1"/>
          </p:cNvSpPr>
          <p:nvPr>
            <p:ph idx="4294967295"/>
          </p:nvPr>
        </p:nvSpPr>
        <p:spPr>
          <a:xfrm>
            <a:off x="0" y="1185863"/>
            <a:ext cx="9144000" cy="5824537"/>
          </a:xfrm>
          <a:prstGeom prst="rect">
            <a:avLst/>
          </a:prstGeom>
        </p:spPr>
        <p:txBody>
          <a:bodyPr>
            <a:normAutofit/>
          </a:bodyPr>
          <a:lstStyle/>
          <a:p>
            <a:pPr algn="just"/>
            <a:r>
              <a:rPr lang="en-US" sz="3600" dirty="0" smtClean="0">
                <a:latin typeface="Times New Roman" pitchFamily="18" charset="0"/>
                <a:cs typeface="Times New Roman" pitchFamily="18" charset="0"/>
              </a:rPr>
              <a:t>LPM2 : CPU, MCLK, SMCLK, DCO are </a:t>
            </a:r>
            <a:r>
              <a:rPr lang="en-US" sz="3600" dirty="0" smtClean="0">
                <a:latin typeface="Times New Roman" pitchFamily="18" charset="0"/>
                <a:cs typeface="Times New Roman" pitchFamily="18" charset="0"/>
              </a:rPr>
              <a:t> </a:t>
            </a:r>
            <a:r>
              <a:rPr lang="en-US" sz="3600" dirty="0" smtClean="0">
                <a:latin typeface="Times New Roman" pitchFamily="18" charset="0"/>
                <a:cs typeface="Times New Roman" pitchFamily="18" charset="0"/>
              </a:rPr>
              <a:t>enabled DC generator remains enabled. </a:t>
            </a:r>
            <a:r>
              <a:rPr lang="en-US" sz="3600" dirty="0" smtClean="0">
                <a:latin typeface="Times New Roman" pitchFamily="18" charset="0"/>
                <a:cs typeface="Times New Roman" pitchFamily="18" charset="0"/>
              </a:rPr>
              <a:t>ACLK is active</a:t>
            </a:r>
          </a:p>
          <a:p>
            <a:pPr algn="just"/>
            <a:r>
              <a:rPr lang="en-US" sz="3600" dirty="0" smtClean="0">
                <a:latin typeface="Times New Roman" pitchFamily="18" charset="0"/>
                <a:cs typeface="Times New Roman" pitchFamily="18" charset="0"/>
              </a:rPr>
              <a:t>LPM3 :CPU, MCLK, SMCLK, DCO are disabled, DC generator is disabled, ACLK is active</a:t>
            </a:r>
          </a:p>
          <a:p>
            <a:pPr algn="just"/>
            <a:r>
              <a:rPr lang="en-US" sz="3600" dirty="0" smtClean="0">
                <a:latin typeface="Times New Roman" pitchFamily="18" charset="0"/>
                <a:cs typeface="Times New Roman" pitchFamily="18" charset="0"/>
              </a:rPr>
              <a:t> LPM4:CPU is  disabled, ACLK is disabled, MCLK and SMCLK are disabled DCO’s dc-generator is disabled Crystal oscillator is stopped</a:t>
            </a:r>
          </a:p>
          <a:p>
            <a:endParaRPr lang="en-US" sz="3600"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304800"/>
            <a:ext cx="9144000" cy="965200"/>
          </a:xfrm>
          <a:prstGeom prst="rect">
            <a:avLst/>
          </a:prstGeom>
        </p:spPr>
        <p:txBody>
          <a:bodyPr/>
          <a:lstStyle/>
          <a:p>
            <a:r>
              <a:rPr lang="en-US" dirty="0" smtClean="0"/>
              <a:t>                            </a:t>
            </a:r>
            <a:r>
              <a:rPr lang="en-US" dirty="0" smtClean="0">
                <a:solidFill>
                  <a:schemeClr val="tx1"/>
                </a:solidFill>
              </a:rPr>
              <a:t>Contd..</a:t>
            </a:r>
            <a:endParaRPr lang="en-US" dirty="0">
              <a:solidFill>
                <a:schemeClr val="tx1"/>
              </a:solidFill>
            </a:endParaRPr>
          </a:p>
        </p:txBody>
      </p:sp>
      <p:sp>
        <p:nvSpPr>
          <p:cNvPr id="3" name="Content Placeholder 2"/>
          <p:cNvSpPr>
            <a:spLocks noGrp="1"/>
          </p:cNvSpPr>
          <p:nvPr>
            <p:ph idx="4294967295"/>
          </p:nvPr>
        </p:nvSpPr>
        <p:spPr>
          <a:xfrm>
            <a:off x="0" y="1524000"/>
            <a:ext cx="9144000" cy="5486400"/>
          </a:xfrm>
          <a:prstGeom prst="rect">
            <a:avLst/>
          </a:prstGeom>
        </p:spPr>
        <p:txBody>
          <a:bodyPr/>
          <a:lstStyle/>
          <a:p>
            <a:pPr algn="just"/>
            <a:r>
              <a:rPr lang="en-US" sz="2800" dirty="0" smtClean="0"/>
              <a:t>It is important to note that the parts of the microcontroller  that are  shut off,  will not operate until  they are  turned on again by interrupts.</a:t>
            </a:r>
            <a:endParaRPr lang="en-US" sz="2800"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304800"/>
            <a:ext cx="9144000" cy="795338"/>
          </a:xfrm>
          <a:prstGeom prst="rect">
            <a:avLst/>
          </a:prstGeom>
        </p:spPr>
        <p:txBody>
          <a:bodyPr>
            <a:noAutofit/>
          </a:bodyPr>
          <a:lstStyle/>
          <a:p>
            <a:r>
              <a:rPr lang="en-US" sz="4800" dirty="0" smtClean="0">
                <a:solidFill>
                  <a:schemeClr val="tx1"/>
                </a:solidFill>
              </a:rPr>
              <a:t>TIMERS</a:t>
            </a:r>
            <a:endParaRPr lang="en-US" sz="4800" dirty="0">
              <a:solidFill>
                <a:schemeClr val="tx1"/>
              </a:solidFill>
            </a:endParaRPr>
          </a:p>
        </p:txBody>
      </p:sp>
      <p:sp>
        <p:nvSpPr>
          <p:cNvPr id="3" name="Content Placeholder 2"/>
          <p:cNvSpPr>
            <a:spLocks noGrp="1"/>
          </p:cNvSpPr>
          <p:nvPr>
            <p:ph idx="4294967295"/>
          </p:nvPr>
        </p:nvSpPr>
        <p:spPr>
          <a:xfrm>
            <a:off x="0" y="1354138"/>
            <a:ext cx="9144000" cy="5656262"/>
          </a:xfrm>
          <a:prstGeom prst="rect">
            <a:avLst/>
          </a:prstGeom>
        </p:spPr>
        <p:txBody>
          <a:bodyPr>
            <a:normAutofit/>
          </a:bodyPr>
          <a:lstStyle/>
          <a:p>
            <a:r>
              <a:rPr lang="en-US" sz="2800" dirty="0" smtClean="0"/>
              <a:t>Normally we </a:t>
            </a:r>
            <a:r>
              <a:rPr lang="en-US" sz="2800" dirty="0" smtClean="0"/>
              <a:t>find  two Timers Timer A and Timer B  and one Watchdog Timer  in MSP430 microcontrollers.</a:t>
            </a:r>
          </a:p>
          <a:p>
            <a:r>
              <a:rPr lang="en-US" sz="2800" dirty="0" smtClean="0"/>
              <a:t>TIMER A: It typically has three channels and is much more versatile than the simpler timers .</a:t>
            </a:r>
          </a:p>
          <a:p>
            <a:pPr algn="just"/>
            <a:r>
              <a:rPr lang="en-US" sz="2800" dirty="0" smtClean="0">
                <a:latin typeface="Times New Roman" pitchFamily="18" charset="0"/>
                <a:cs typeface="Times New Roman" pitchFamily="18" charset="0"/>
              </a:rPr>
              <a:t>Timer A can </a:t>
            </a:r>
            <a:r>
              <a:rPr lang="en-US" sz="2800" dirty="0" smtClean="0">
                <a:latin typeface="Times New Roman" pitchFamily="18" charset="0"/>
                <a:cs typeface="Times New Roman" pitchFamily="18" charset="0"/>
              </a:rPr>
              <a:t>handle </a:t>
            </a:r>
            <a:r>
              <a:rPr lang="en-US" sz="2800" dirty="0" smtClean="0">
                <a:latin typeface="Times New Roman" pitchFamily="18" charset="0"/>
                <a:cs typeface="Times New Roman" pitchFamily="18" charset="0"/>
              </a:rPr>
              <a:t>external inputs and outputs directly to measure frequency, time-stamp inputs, and drive outputs at precisely  specified times, either once or periodically. There are internal connections to other modules so that it can measure the duration of a signal from the comparator and i</a:t>
            </a:r>
            <a:r>
              <a:rPr lang="en-US" sz="2800" dirty="0" smtClean="0"/>
              <a:t>t can also generate interrupts</a:t>
            </a:r>
            <a:endParaRPr lang="en-US" sz="2800" dirty="0">
              <a:latin typeface="Times New Roman" pitchFamily="18" charset="0"/>
              <a:cs typeface="Times New Roman" pitchFamily="18" charset="0"/>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304800"/>
            <a:ext cx="9144000" cy="965200"/>
          </a:xfrm>
          <a:prstGeom prst="rect">
            <a:avLst/>
          </a:prstGeom>
        </p:spPr>
        <p:txBody>
          <a:bodyPr/>
          <a:lstStyle/>
          <a:p>
            <a:r>
              <a:rPr lang="en-US" dirty="0" smtClean="0"/>
              <a:t>                              </a:t>
            </a:r>
            <a:r>
              <a:rPr lang="en-US" sz="3600" dirty="0" err="1" smtClean="0">
                <a:latin typeface="Times New Roman" pitchFamily="18" charset="0"/>
                <a:cs typeface="Times New Roman" pitchFamily="18" charset="0"/>
              </a:rPr>
              <a:t>Contd</a:t>
            </a:r>
            <a:r>
              <a:rPr lang="en-US" sz="3600" dirty="0" smtClean="0">
                <a:latin typeface="Times New Roman" pitchFamily="18" charset="0"/>
                <a:cs typeface="Times New Roman" pitchFamily="18" charset="0"/>
              </a:rPr>
              <a:t>…</a:t>
            </a:r>
            <a:endParaRPr lang="en-US" sz="3600" dirty="0">
              <a:latin typeface="Times New Roman" pitchFamily="18" charset="0"/>
              <a:cs typeface="Times New Roman" pitchFamily="18" charset="0"/>
            </a:endParaRPr>
          </a:p>
        </p:txBody>
      </p:sp>
      <p:sp>
        <p:nvSpPr>
          <p:cNvPr id="3" name="Content Placeholder 2"/>
          <p:cNvSpPr>
            <a:spLocks noGrp="1"/>
          </p:cNvSpPr>
          <p:nvPr>
            <p:ph idx="4294967295"/>
          </p:nvPr>
        </p:nvSpPr>
        <p:spPr>
          <a:xfrm>
            <a:off x="0" y="1354138"/>
            <a:ext cx="9144000" cy="5656262"/>
          </a:xfrm>
          <a:prstGeom prst="rect">
            <a:avLst/>
          </a:prstGeom>
        </p:spPr>
        <p:txBody>
          <a:bodyPr>
            <a:normAutofit/>
          </a:bodyPr>
          <a:lstStyle/>
          <a:p>
            <a:pPr algn="just"/>
            <a:r>
              <a:rPr lang="en-US" sz="3600" dirty="0" smtClean="0">
                <a:latin typeface="Times New Roman" pitchFamily="18" charset="0"/>
                <a:cs typeface="Times New Roman" pitchFamily="18" charset="0"/>
              </a:rPr>
              <a:t>Timer B : Is included in larger devices of all families. It is similar to Timer A with some extensions that make it more suitable for driving outputs such as pulse-width   modulation.  But , it lacks a feature of sampling inputs in Timer A that is useful in communication.</a:t>
            </a:r>
            <a:endParaRPr lang="en-US" sz="3600" dirty="0">
              <a:latin typeface="Times New Roman" pitchFamily="18" charset="0"/>
              <a:cs typeface="Times New Roman"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Shape 47"/>
        <p:cNvGrpSpPr/>
        <p:nvPr/>
      </p:nvGrpSpPr>
      <p:grpSpPr>
        <a:xfrm>
          <a:off x="0" y="0"/>
          <a:ext cx="0" cy="0"/>
          <a:chOff x="0" y="0"/>
          <a:chExt cx="0" cy="0"/>
        </a:xfrm>
      </p:grpSpPr>
      <p:sp>
        <p:nvSpPr>
          <p:cNvPr id="48" name="Shape 48"/>
          <p:cNvSpPr txBox="1">
            <a:spLocks noGrp="1"/>
          </p:cNvSpPr>
          <p:nvPr>
            <p:ph type="title"/>
          </p:nvPr>
        </p:nvSpPr>
        <p:spPr>
          <a:xfrm>
            <a:off x="304800" y="304800"/>
            <a:ext cx="9626599" cy="990599"/>
          </a:xfrm>
          <a:prstGeom prst="rect">
            <a:avLst/>
          </a:prstGeom>
        </p:spPr>
        <p:txBody>
          <a:bodyPr lIns="38100" tIns="38100" rIns="38100" bIns="38100" anchor="t" anchorCtr="0">
            <a:normAutofit/>
          </a:bodyPr>
          <a:lstStyle/>
          <a:p>
            <a:pPr rtl="0">
              <a:lnSpc>
                <a:spcPct val="100000"/>
              </a:lnSpc>
              <a:spcBef>
                <a:spcPts val="0"/>
              </a:spcBef>
              <a:buNone/>
            </a:pPr>
            <a:r>
              <a:rPr lang="en-US" sz="4266">
                <a:solidFill>
                  <a:srgbClr val="333333"/>
                </a:solidFill>
                <a:latin typeface="Arial"/>
                <a:ea typeface="Arial"/>
                <a:cs typeface="Arial"/>
                <a:sym typeface="Arial"/>
              </a:rPr>
              <a:t>Examples of projects</a:t>
            </a:r>
          </a:p>
        </p:txBody>
      </p:sp>
      <p:sp>
        <p:nvSpPr>
          <p:cNvPr id="49" name="Shape 49"/>
          <p:cNvSpPr txBox="1">
            <a:spLocks noGrp="1"/>
          </p:cNvSpPr>
          <p:nvPr>
            <p:ph type="body" idx="1"/>
          </p:nvPr>
        </p:nvSpPr>
        <p:spPr>
          <a:xfrm>
            <a:off x="301475" y="1825775"/>
            <a:ext cx="4553225" cy="5568624"/>
          </a:xfrm>
          <a:prstGeom prst="rect">
            <a:avLst/>
          </a:prstGeom>
        </p:spPr>
        <p:txBody>
          <a:bodyPr lIns="38100" tIns="38100" rIns="38100" bIns="38100" anchor="t" anchorCtr="0">
            <a:normAutofit/>
          </a:bodyPr>
          <a:lstStyle/>
          <a:p>
            <a:pPr marL="381000" marR="0" lvl="0" indent="-186266" rtl="0">
              <a:lnSpc>
                <a:spcPct val="100000"/>
              </a:lnSpc>
              <a:spcBef>
                <a:spcPts val="0"/>
              </a:spcBef>
              <a:spcAft>
                <a:spcPts val="0"/>
              </a:spcAft>
              <a:buClr>
                <a:srgbClr val="333333"/>
              </a:buClr>
              <a:buSzPct val="101587"/>
              <a:buFont typeface="Arial"/>
              <a:buChar char="●"/>
            </a:pPr>
            <a:r>
              <a:rPr lang="en-US" sz="2133">
                <a:solidFill>
                  <a:srgbClr val="333333"/>
                </a:solidFill>
                <a:latin typeface="Arial"/>
                <a:ea typeface="Arial"/>
                <a:cs typeface="Arial"/>
                <a:sym typeface="Arial"/>
              </a:rPr>
              <a:t>Quad-copters</a:t>
            </a:r>
          </a:p>
          <a:p>
            <a:pPr marL="381000" marR="0" lvl="0" indent="-186266" rtl="0">
              <a:lnSpc>
                <a:spcPct val="100000"/>
              </a:lnSpc>
              <a:spcBef>
                <a:spcPts val="0"/>
              </a:spcBef>
              <a:spcAft>
                <a:spcPts val="0"/>
              </a:spcAft>
              <a:buClr>
                <a:srgbClr val="333333"/>
              </a:buClr>
              <a:buSzPct val="101587"/>
              <a:buFont typeface="Arial"/>
              <a:buChar char="●"/>
            </a:pPr>
            <a:r>
              <a:rPr lang="en-US" sz="2133">
                <a:solidFill>
                  <a:srgbClr val="333333"/>
                </a:solidFill>
                <a:latin typeface="Arial"/>
                <a:ea typeface="Arial"/>
                <a:cs typeface="Arial"/>
                <a:sym typeface="Arial"/>
              </a:rPr>
              <a:t>Home automation</a:t>
            </a:r>
          </a:p>
          <a:p>
            <a:pPr marL="381000" marR="0" lvl="0" indent="-186266" rtl="0">
              <a:lnSpc>
                <a:spcPct val="100000"/>
              </a:lnSpc>
              <a:spcBef>
                <a:spcPts val="0"/>
              </a:spcBef>
              <a:spcAft>
                <a:spcPts val="0"/>
              </a:spcAft>
              <a:buClr>
                <a:srgbClr val="333333"/>
              </a:buClr>
              <a:buSzPct val="101587"/>
              <a:buFont typeface="Arial"/>
              <a:buChar char="●"/>
            </a:pPr>
            <a:r>
              <a:rPr lang="en-US" sz="2133">
                <a:solidFill>
                  <a:srgbClr val="333333"/>
                </a:solidFill>
                <a:latin typeface="Arial"/>
                <a:ea typeface="Arial"/>
                <a:cs typeface="Arial"/>
                <a:sym typeface="Arial"/>
              </a:rPr>
              <a:t>Robotics</a:t>
            </a:r>
          </a:p>
          <a:p>
            <a:pPr marL="381000" marR="0" lvl="0" indent="-186266" rtl="0">
              <a:lnSpc>
                <a:spcPct val="100000"/>
              </a:lnSpc>
              <a:spcBef>
                <a:spcPts val="0"/>
              </a:spcBef>
              <a:spcAft>
                <a:spcPts val="0"/>
              </a:spcAft>
              <a:buClr>
                <a:srgbClr val="333333"/>
              </a:buClr>
              <a:buSzPct val="101587"/>
              <a:buFont typeface="Arial"/>
              <a:buChar char="●"/>
            </a:pPr>
            <a:r>
              <a:rPr lang="en-US" sz="2133">
                <a:solidFill>
                  <a:srgbClr val="333333"/>
                </a:solidFill>
                <a:latin typeface="Arial"/>
                <a:ea typeface="Arial"/>
                <a:cs typeface="Arial"/>
                <a:sym typeface="Arial"/>
              </a:rPr>
              <a:t>Lighting setups</a:t>
            </a:r>
          </a:p>
          <a:p>
            <a:pPr marL="381000" marR="0" lvl="0" indent="-186266" rtl="0">
              <a:lnSpc>
                <a:spcPct val="100000"/>
              </a:lnSpc>
              <a:spcBef>
                <a:spcPts val="0"/>
              </a:spcBef>
              <a:spcAft>
                <a:spcPts val="0"/>
              </a:spcAft>
              <a:buClr>
                <a:srgbClr val="333333"/>
              </a:buClr>
              <a:buSzPct val="101587"/>
              <a:buFont typeface="Arial"/>
              <a:buChar char="●"/>
            </a:pPr>
            <a:r>
              <a:rPr lang="en-US" sz="2133">
                <a:solidFill>
                  <a:srgbClr val="333333"/>
                </a:solidFill>
                <a:latin typeface="Arial"/>
                <a:ea typeface="Arial"/>
                <a:cs typeface="Arial"/>
                <a:sym typeface="Arial"/>
              </a:rPr>
              <a:t>Control of displays</a:t>
            </a:r>
          </a:p>
          <a:p>
            <a:pPr marL="381000" marR="0" lvl="0" indent="-186266" rtl="0">
              <a:lnSpc>
                <a:spcPct val="100000"/>
              </a:lnSpc>
              <a:spcBef>
                <a:spcPts val="0"/>
              </a:spcBef>
              <a:spcAft>
                <a:spcPts val="0"/>
              </a:spcAft>
              <a:buClr>
                <a:srgbClr val="333333"/>
              </a:buClr>
              <a:buSzPct val="101587"/>
              <a:buFont typeface="Arial"/>
              <a:buChar char="●"/>
            </a:pPr>
            <a:r>
              <a:rPr lang="en-US" sz="2133">
                <a:solidFill>
                  <a:srgbClr val="333333"/>
                </a:solidFill>
                <a:latin typeface="Arial"/>
                <a:ea typeface="Arial"/>
                <a:cs typeface="Arial"/>
                <a:sym typeface="Arial"/>
              </a:rPr>
              <a:t>Rotary phone keypads</a:t>
            </a:r>
          </a:p>
          <a:p>
            <a:pPr marL="381000" marR="0" lvl="0" indent="-186266" rtl="0">
              <a:lnSpc>
                <a:spcPct val="100000"/>
              </a:lnSpc>
              <a:spcBef>
                <a:spcPts val="0"/>
              </a:spcBef>
              <a:spcAft>
                <a:spcPts val="0"/>
              </a:spcAft>
              <a:buClr>
                <a:srgbClr val="333333"/>
              </a:buClr>
              <a:buSzPct val="101587"/>
              <a:buFont typeface="Arial"/>
              <a:buChar char="●"/>
            </a:pPr>
            <a:r>
              <a:rPr lang="en-US" sz="2133">
                <a:solidFill>
                  <a:srgbClr val="333333"/>
                </a:solidFill>
                <a:latin typeface="Arial"/>
                <a:ea typeface="Arial"/>
                <a:cs typeface="Arial"/>
                <a:sym typeface="Arial"/>
              </a:rPr>
              <a:t>Coilguns</a:t>
            </a:r>
          </a:p>
          <a:p>
            <a:pPr marL="381000" marR="0" lvl="0" indent="-186266" rtl="0">
              <a:lnSpc>
                <a:spcPct val="100000"/>
              </a:lnSpc>
              <a:spcBef>
                <a:spcPts val="0"/>
              </a:spcBef>
              <a:spcAft>
                <a:spcPts val="0"/>
              </a:spcAft>
              <a:buClr>
                <a:srgbClr val="333333"/>
              </a:buClr>
              <a:buSzPct val="101587"/>
              <a:buFont typeface="Arial"/>
              <a:buChar char="●"/>
            </a:pPr>
            <a:r>
              <a:rPr lang="en-US" sz="2133">
                <a:solidFill>
                  <a:srgbClr val="333333"/>
                </a:solidFill>
                <a:latin typeface="Arial"/>
                <a:ea typeface="Arial"/>
                <a:cs typeface="Arial"/>
                <a:sym typeface="Arial"/>
              </a:rPr>
              <a:t>Plotting the destruction of humanity</a:t>
            </a:r>
          </a:p>
          <a:p>
            <a:pPr marL="381000" marR="0" lvl="0" indent="-186266" rtl="0">
              <a:lnSpc>
                <a:spcPct val="100000"/>
              </a:lnSpc>
              <a:spcBef>
                <a:spcPts val="0"/>
              </a:spcBef>
              <a:spcAft>
                <a:spcPts val="0"/>
              </a:spcAft>
              <a:buClr>
                <a:srgbClr val="333333"/>
              </a:buClr>
              <a:buSzPct val="101587"/>
              <a:buFont typeface="Arial"/>
              <a:buChar char="●"/>
            </a:pPr>
            <a:r>
              <a:rPr lang="en-US" sz="2133">
                <a:solidFill>
                  <a:srgbClr val="333333"/>
                </a:solidFill>
                <a:latin typeface="Arial"/>
                <a:ea typeface="Arial"/>
                <a:cs typeface="Arial"/>
                <a:sym typeface="Arial"/>
              </a:rPr>
              <a:t>Ping pong ball turrets</a:t>
            </a:r>
          </a:p>
          <a:p>
            <a:pPr marL="381000" marR="0" lvl="0" indent="-186266" rtl="0">
              <a:lnSpc>
                <a:spcPct val="100000"/>
              </a:lnSpc>
              <a:spcBef>
                <a:spcPts val="0"/>
              </a:spcBef>
              <a:spcAft>
                <a:spcPts val="0"/>
              </a:spcAft>
              <a:buClr>
                <a:srgbClr val="333333"/>
              </a:buClr>
              <a:buSzPct val="101587"/>
              <a:buFont typeface="Arial"/>
              <a:buChar char="●"/>
            </a:pPr>
            <a:r>
              <a:rPr lang="en-US" sz="2133">
                <a:solidFill>
                  <a:srgbClr val="333333"/>
                </a:solidFill>
                <a:latin typeface="Arial"/>
                <a:ea typeface="Arial"/>
                <a:cs typeface="Arial"/>
                <a:sym typeface="Arial"/>
              </a:rPr>
              <a:t>Interfaces to hack into other electronics</a:t>
            </a:r>
          </a:p>
          <a:p>
            <a:pPr marL="381000" marR="0" lvl="0" indent="-186266" rtl="0">
              <a:lnSpc>
                <a:spcPct val="100000"/>
              </a:lnSpc>
              <a:spcBef>
                <a:spcPts val="0"/>
              </a:spcBef>
              <a:spcAft>
                <a:spcPts val="0"/>
              </a:spcAft>
              <a:buClr>
                <a:srgbClr val="333333"/>
              </a:buClr>
              <a:buSzPct val="101587"/>
              <a:buFont typeface="Arial"/>
              <a:buChar char="●"/>
            </a:pPr>
            <a:r>
              <a:rPr lang="en-US" sz="2133">
                <a:solidFill>
                  <a:srgbClr val="333333"/>
                </a:solidFill>
                <a:latin typeface="Arial"/>
                <a:ea typeface="Arial"/>
                <a:cs typeface="Arial"/>
                <a:sym typeface="Arial"/>
              </a:rPr>
              <a:t>Monitoring sensors and data acquisition</a:t>
            </a:r>
          </a:p>
          <a:p>
            <a:pPr marL="381000" marR="0" lvl="0" indent="-186266" rtl="0">
              <a:lnSpc>
                <a:spcPct val="100000"/>
              </a:lnSpc>
              <a:spcBef>
                <a:spcPts val="0"/>
              </a:spcBef>
              <a:spcAft>
                <a:spcPts val="0"/>
              </a:spcAft>
              <a:buClr>
                <a:srgbClr val="333333"/>
              </a:buClr>
              <a:buSzPct val="101587"/>
              <a:buFont typeface="Arial"/>
              <a:buChar char="●"/>
            </a:pPr>
            <a:r>
              <a:rPr lang="en-US" sz="2133">
                <a:solidFill>
                  <a:srgbClr val="333333"/>
                </a:solidFill>
                <a:latin typeface="Arial"/>
                <a:ea typeface="Arial"/>
                <a:cs typeface="Arial"/>
                <a:sym typeface="Arial"/>
              </a:rPr>
              <a:t>Musical floppy disk drives</a:t>
            </a:r>
          </a:p>
          <a:p>
            <a:pPr marL="381000" marR="0" lvl="0" indent="-186266" rtl="0">
              <a:lnSpc>
                <a:spcPct val="100000"/>
              </a:lnSpc>
              <a:spcBef>
                <a:spcPts val="0"/>
              </a:spcBef>
              <a:spcAft>
                <a:spcPts val="0"/>
              </a:spcAft>
              <a:buClr>
                <a:srgbClr val="333333"/>
              </a:buClr>
              <a:buSzPct val="101587"/>
              <a:buFont typeface="Arial"/>
              <a:buChar char="●"/>
            </a:pPr>
            <a:r>
              <a:rPr lang="en-US" sz="2133">
                <a:solidFill>
                  <a:srgbClr val="333333"/>
                </a:solidFill>
                <a:latin typeface="Arial"/>
                <a:ea typeface="Arial"/>
                <a:cs typeface="Arial"/>
                <a:sym typeface="Arial"/>
              </a:rPr>
              <a:t>Game controllers</a:t>
            </a:r>
          </a:p>
        </p:txBody>
      </p:sp>
      <p:sp>
        <p:nvSpPr>
          <p:cNvPr id="50" name="Shape 50"/>
          <p:cNvSpPr txBox="1">
            <a:spLocks noGrp="1"/>
          </p:cNvSpPr>
          <p:nvPr>
            <p:ph type="body" idx="2"/>
          </p:nvPr>
        </p:nvSpPr>
        <p:spPr>
          <a:xfrm>
            <a:off x="5384800" y="1828800"/>
            <a:ext cx="4546599" cy="5562600"/>
          </a:xfrm>
          <a:prstGeom prst="rect">
            <a:avLst/>
          </a:prstGeom>
        </p:spPr>
        <p:txBody>
          <a:bodyPr lIns="38100" tIns="38100" rIns="38100" bIns="38100" anchor="t" anchorCtr="0">
            <a:normAutofit/>
          </a:bodyPr>
          <a:lstStyle/>
          <a:p>
            <a:pPr rtl="0">
              <a:lnSpc>
                <a:spcPct val="100000"/>
              </a:lnSpc>
              <a:spcBef>
                <a:spcPts val="0"/>
              </a:spcBef>
              <a:buNone/>
            </a:pPr>
            <a:r>
              <a:rPr lang="en-US" sz="2133">
                <a:solidFill>
                  <a:srgbClr val="333333"/>
                </a:solidFill>
                <a:latin typeface="Arial"/>
                <a:ea typeface="Arial"/>
                <a:cs typeface="Arial"/>
                <a:sym typeface="Arial"/>
              </a:rPr>
              <a:t>Anything electronic that needs to be automatic, or controlled in some way, can be designed using a microcontroller. </a:t>
            </a:r>
          </a:p>
        </p:txBody>
      </p:sp>
      <p:pic>
        <p:nvPicPr>
          <p:cNvPr id="51" name="Shape 51"/>
          <p:cNvPicPr preferRelativeResize="0"/>
          <p:nvPr/>
        </p:nvPicPr>
        <p:blipFill>
          <a:blip r:embed="rId3">
            <a:alphaModFix/>
          </a:blip>
          <a:stretch>
            <a:fillRect/>
          </a:stretch>
        </p:blipFill>
        <p:spPr>
          <a:xfrm>
            <a:off x="4165600" y="3759175"/>
            <a:ext cx="3074199" cy="2059499"/>
          </a:xfrm>
          <a:prstGeom prst="rect">
            <a:avLst/>
          </a:prstGeom>
          <a:noFill/>
          <a:ln>
            <a:noFill/>
          </a:ln>
        </p:spPr>
      </p:pic>
      <p:pic>
        <p:nvPicPr>
          <p:cNvPr id="52" name="Shape 52"/>
          <p:cNvPicPr preferRelativeResize="0"/>
          <p:nvPr/>
        </p:nvPicPr>
        <p:blipFill>
          <a:blip r:embed="rId4">
            <a:alphaModFix/>
          </a:blip>
          <a:stretch>
            <a:fillRect/>
          </a:stretch>
        </p:blipFill>
        <p:spPr>
          <a:xfrm>
            <a:off x="7620000" y="3251200"/>
            <a:ext cx="2248049" cy="2997399"/>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304800"/>
            <a:ext cx="9144000" cy="1049338"/>
          </a:xfrm>
          <a:prstGeom prst="rect">
            <a:avLst/>
          </a:prstGeom>
        </p:spPr>
        <p:txBody>
          <a:bodyPr/>
          <a:lstStyle/>
          <a:p>
            <a:r>
              <a:rPr lang="en-US" sz="4800" dirty="0" smtClean="0">
                <a:solidFill>
                  <a:schemeClr val="tx1"/>
                </a:solidFill>
              </a:rPr>
              <a:t>Watchdog Timer</a:t>
            </a:r>
            <a:endParaRPr lang="en-US" sz="4800" dirty="0">
              <a:solidFill>
                <a:schemeClr val="tx1"/>
              </a:solidFill>
            </a:endParaRPr>
          </a:p>
        </p:txBody>
      </p:sp>
      <p:sp>
        <p:nvSpPr>
          <p:cNvPr id="3" name="Content Placeholder 2"/>
          <p:cNvSpPr>
            <a:spLocks noGrp="1"/>
          </p:cNvSpPr>
          <p:nvPr>
            <p:ph idx="4294967295"/>
          </p:nvPr>
        </p:nvSpPr>
        <p:spPr>
          <a:xfrm>
            <a:off x="0" y="1524000"/>
            <a:ext cx="9144000" cy="5486400"/>
          </a:xfrm>
          <a:prstGeom prst="rect">
            <a:avLst/>
          </a:prstGeom>
        </p:spPr>
        <p:txBody>
          <a:bodyPr/>
          <a:lstStyle/>
          <a:p>
            <a:pPr algn="just"/>
            <a:r>
              <a:rPr lang="en-US" sz="2800" dirty="0" smtClean="0">
                <a:latin typeface="Times New Roman" pitchFamily="18" charset="0"/>
                <a:cs typeface="Times New Roman" pitchFamily="18" charset="0"/>
              </a:rPr>
              <a:t>The main purpose of the watchdog timer is to protect the system against failure of the software, such as the program becoming trapped in an un-intended, infinite loop. Left to itself, the watchdog counts up and resets the MSP430 when it reaches its limit.</a:t>
            </a:r>
          </a:p>
          <a:p>
            <a:pPr algn="just"/>
            <a:r>
              <a:rPr lang="en-US" sz="2800" dirty="0" smtClean="0">
                <a:latin typeface="Times New Roman" pitchFamily="18" charset="0"/>
                <a:cs typeface="Times New Roman" pitchFamily="18" charset="0"/>
              </a:rPr>
              <a:t>The operation of the watchdog is controlled by the 16-bit register WDTCTL. It is guarded against accidental writes by requiring the password WDTPW = 0x5A in the upper byte.</a:t>
            </a:r>
            <a:endParaRPr lang="en-US" sz="2800" dirty="0">
              <a:latin typeface="Times New Roman" pitchFamily="18" charset="0"/>
              <a:cs typeface="Times New Roman" pitchFamily="18" charset="0"/>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304800"/>
            <a:ext cx="9144000" cy="627063"/>
          </a:xfrm>
          <a:prstGeom prst="rect">
            <a:avLst/>
          </a:prstGeom>
        </p:spPr>
        <p:txBody>
          <a:bodyPr>
            <a:normAutofit fontScale="90000"/>
          </a:bodyPr>
          <a:lstStyle/>
          <a:p>
            <a:r>
              <a:rPr lang="en-US" sz="4000" dirty="0" smtClean="0"/>
              <a:t>                             </a:t>
            </a:r>
            <a:r>
              <a:rPr lang="en-US" sz="4000" dirty="0" err="1" smtClean="0">
                <a:solidFill>
                  <a:schemeClr val="tx1"/>
                </a:solidFill>
              </a:rPr>
              <a:t>Contd</a:t>
            </a:r>
            <a:r>
              <a:rPr lang="en-US" sz="4000" dirty="0" smtClean="0">
                <a:solidFill>
                  <a:schemeClr val="tx1"/>
                </a:solidFill>
              </a:rPr>
              <a:t>…</a:t>
            </a:r>
            <a:endParaRPr lang="en-US" sz="4000" dirty="0">
              <a:solidFill>
                <a:schemeClr val="tx1"/>
              </a:solidFill>
            </a:endParaRPr>
          </a:p>
        </p:txBody>
      </p:sp>
      <p:sp>
        <p:nvSpPr>
          <p:cNvPr id="3" name="Content Placeholder 2"/>
          <p:cNvSpPr>
            <a:spLocks noGrp="1"/>
          </p:cNvSpPr>
          <p:nvPr>
            <p:ph idx="4294967295"/>
          </p:nvPr>
        </p:nvSpPr>
        <p:spPr>
          <a:xfrm>
            <a:off x="0" y="846138"/>
            <a:ext cx="9144000" cy="6164262"/>
          </a:xfrm>
          <a:prstGeom prst="rect">
            <a:avLst/>
          </a:prstGeom>
        </p:spPr>
        <p:txBody>
          <a:bodyPr>
            <a:normAutofit/>
          </a:bodyPr>
          <a:lstStyle/>
          <a:p>
            <a:pPr algn="just"/>
            <a:r>
              <a:rPr lang="en-US" sz="2800" dirty="0" smtClean="0">
                <a:latin typeface="Times New Roman" pitchFamily="18" charset="0"/>
                <a:cs typeface="Times New Roman" pitchFamily="18" charset="0"/>
              </a:rPr>
              <a:t>A reset will occur if a value with an incorrect password is written to WDTCTL. This can be done deliberately if you need to reset the chip from software. Reading WDTCTL returns 0x69 in the upper byte, so reading WDTCTL and writing the value back violates the password and causes a reset.</a:t>
            </a:r>
          </a:p>
          <a:p>
            <a:pPr algn="just"/>
            <a:r>
              <a:rPr lang="en-US" sz="2800" dirty="0" smtClean="0"/>
              <a:t>The lower byte of WDTCTL contains the bits that control the operation of the watchdog timer.</a:t>
            </a:r>
          </a:p>
          <a:p>
            <a:pPr algn="just"/>
            <a:r>
              <a:rPr lang="en-US" sz="2800" dirty="0" smtClean="0"/>
              <a:t>The watchdog is always active after the MSP430 has been reset. By default the clock is  SMCLK, which is in turn derived from the DCO at about  1 </a:t>
            </a:r>
            <a:r>
              <a:rPr lang="en-US" sz="2800" dirty="0" err="1" smtClean="0"/>
              <a:t>MHz.</a:t>
            </a:r>
            <a:r>
              <a:rPr lang="en-US" sz="2800" dirty="0" smtClean="0"/>
              <a:t> The default period of the watchdog is the maximum value of 32,768 counts, which is therefore around 32  </a:t>
            </a:r>
            <a:r>
              <a:rPr lang="en-US" sz="2800" dirty="0" err="1" smtClean="0"/>
              <a:t>ms.</a:t>
            </a:r>
            <a:endParaRPr lang="en-US" sz="2800" dirty="0">
              <a:latin typeface="Times New Roman" pitchFamily="18" charset="0"/>
              <a:cs typeface="Times New Roman" pitchFamily="18" charset="0"/>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object 14"/>
          <p:cNvSpPr/>
          <p:nvPr/>
        </p:nvSpPr>
        <p:spPr>
          <a:xfrm>
            <a:off x="406399" y="325120"/>
            <a:ext cx="1029546" cy="555412"/>
          </a:xfrm>
          <a:prstGeom prst="rect">
            <a:avLst/>
          </a:prstGeom>
          <a:blipFill>
            <a:blip r:embed="rId2" cstate="print"/>
            <a:stretch>
              <a:fillRect/>
            </a:stretch>
          </a:blipFill>
        </p:spPr>
        <p:txBody>
          <a:bodyPr wrap="square" lIns="0" tIns="0" rIns="0" bIns="0" rtlCol="0">
            <a:noAutofit/>
          </a:bodyPr>
          <a:lstStyle/>
          <a:p>
            <a:endParaRPr/>
          </a:p>
        </p:txBody>
      </p:sp>
      <p:sp>
        <p:nvSpPr>
          <p:cNvPr id="15" name="object 15"/>
          <p:cNvSpPr/>
          <p:nvPr/>
        </p:nvSpPr>
        <p:spPr>
          <a:xfrm>
            <a:off x="428300" y="347091"/>
            <a:ext cx="941408" cy="466979"/>
          </a:xfrm>
          <a:prstGeom prst="rect">
            <a:avLst/>
          </a:prstGeom>
          <a:blipFill>
            <a:blip r:embed="rId3" cstate="print"/>
            <a:stretch>
              <a:fillRect/>
            </a:stretch>
          </a:blipFill>
        </p:spPr>
        <p:txBody>
          <a:bodyPr wrap="square" lIns="0" tIns="0" rIns="0" bIns="0" rtlCol="0">
            <a:noAutofit/>
          </a:bodyPr>
          <a:lstStyle/>
          <a:p>
            <a:endParaRPr/>
          </a:p>
        </p:txBody>
      </p:sp>
      <p:sp>
        <p:nvSpPr>
          <p:cNvPr id="16" name="object 16"/>
          <p:cNvSpPr/>
          <p:nvPr/>
        </p:nvSpPr>
        <p:spPr>
          <a:xfrm>
            <a:off x="1549399" y="325120"/>
            <a:ext cx="2783839" cy="555412"/>
          </a:xfrm>
          <a:prstGeom prst="rect">
            <a:avLst/>
          </a:prstGeom>
          <a:blipFill>
            <a:blip r:embed="rId4" cstate="print"/>
            <a:stretch>
              <a:fillRect/>
            </a:stretch>
          </a:blipFill>
        </p:spPr>
        <p:txBody>
          <a:bodyPr wrap="square" lIns="0" tIns="0" rIns="0" bIns="0" rtlCol="0">
            <a:noAutofit/>
          </a:bodyPr>
          <a:lstStyle/>
          <a:p>
            <a:endParaRPr/>
          </a:p>
        </p:txBody>
      </p:sp>
      <p:sp>
        <p:nvSpPr>
          <p:cNvPr id="17" name="object 17"/>
          <p:cNvSpPr/>
          <p:nvPr/>
        </p:nvSpPr>
        <p:spPr>
          <a:xfrm>
            <a:off x="1572430" y="347091"/>
            <a:ext cx="2695574" cy="466979"/>
          </a:xfrm>
          <a:prstGeom prst="rect">
            <a:avLst/>
          </a:prstGeom>
          <a:blipFill>
            <a:blip r:embed="rId5" cstate="print"/>
            <a:stretch>
              <a:fillRect/>
            </a:stretch>
          </a:blipFill>
        </p:spPr>
        <p:txBody>
          <a:bodyPr wrap="square" lIns="0" tIns="0" rIns="0" bIns="0" rtlCol="0">
            <a:noAutofit/>
          </a:bodyPr>
          <a:lstStyle/>
          <a:p>
            <a:endParaRPr/>
          </a:p>
        </p:txBody>
      </p:sp>
      <p:sp>
        <p:nvSpPr>
          <p:cNvPr id="18" name="object 18"/>
          <p:cNvSpPr/>
          <p:nvPr/>
        </p:nvSpPr>
        <p:spPr>
          <a:xfrm>
            <a:off x="4470400" y="325119"/>
            <a:ext cx="5137572" cy="668866"/>
          </a:xfrm>
          <a:prstGeom prst="rect">
            <a:avLst/>
          </a:prstGeom>
          <a:blipFill>
            <a:blip r:embed="rId6" cstate="print"/>
            <a:stretch>
              <a:fillRect/>
            </a:stretch>
          </a:blipFill>
        </p:spPr>
        <p:txBody>
          <a:bodyPr wrap="square" lIns="0" tIns="0" rIns="0" bIns="0" rtlCol="0">
            <a:noAutofit/>
          </a:bodyPr>
          <a:lstStyle/>
          <a:p>
            <a:endParaRPr/>
          </a:p>
        </p:txBody>
      </p:sp>
      <p:sp>
        <p:nvSpPr>
          <p:cNvPr id="19" name="object 19"/>
          <p:cNvSpPr/>
          <p:nvPr/>
        </p:nvSpPr>
        <p:spPr>
          <a:xfrm>
            <a:off x="4493429" y="347091"/>
            <a:ext cx="5049293" cy="581081"/>
          </a:xfrm>
          <a:prstGeom prst="rect">
            <a:avLst/>
          </a:prstGeom>
          <a:blipFill>
            <a:blip r:embed="rId7" cstate="print"/>
            <a:stretch>
              <a:fillRect/>
            </a:stretch>
          </a:blipFill>
        </p:spPr>
        <p:txBody>
          <a:bodyPr wrap="square" lIns="0" tIns="0" rIns="0" bIns="0" rtlCol="0">
            <a:noAutofit/>
          </a:bodyPr>
          <a:lstStyle/>
          <a:p>
            <a:endParaRPr/>
          </a:p>
        </p:txBody>
      </p:sp>
      <p:sp>
        <p:nvSpPr>
          <p:cNvPr id="20" name="object 20"/>
          <p:cNvSpPr/>
          <p:nvPr/>
        </p:nvSpPr>
        <p:spPr>
          <a:xfrm>
            <a:off x="2953172" y="1718732"/>
            <a:ext cx="3493347" cy="4516120"/>
          </a:xfrm>
          <a:prstGeom prst="rect">
            <a:avLst/>
          </a:prstGeom>
          <a:blipFill>
            <a:blip r:embed="rId8" cstate="print"/>
            <a:stretch>
              <a:fillRect/>
            </a:stretch>
          </a:blipFill>
        </p:spPr>
        <p:txBody>
          <a:bodyPr wrap="square" lIns="0" tIns="0" rIns="0" bIns="0" rtlCol="0">
            <a:noAutofit/>
          </a:bodyPr>
          <a:lstStyle/>
          <a:p>
            <a:endParaRPr/>
          </a:p>
        </p:txBody>
      </p:sp>
      <p:sp>
        <p:nvSpPr>
          <p:cNvPr id="21" name="object 21"/>
          <p:cNvSpPr/>
          <p:nvPr/>
        </p:nvSpPr>
        <p:spPr>
          <a:xfrm>
            <a:off x="6581140" y="1931247"/>
            <a:ext cx="169333" cy="1185333"/>
          </a:xfrm>
          <a:custGeom>
            <a:avLst/>
            <a:gdLst/>
            <a:ahLst/>
            <a:cxnLst/>
            <a:rect l="l" t="t" r="r" b="b"/>
            <a:pathLst>
              <a:path w="152400" h="1066800">
                <a:moveTo>
                  <a:pt x="0" y="0"/>
                </a:moveTo>
                <a:lnTo>
                  <a:pt x="25997" y="5307"/>
                </a:lnTo>
                <a:lnTo>
                  <a:pt x="48142" y="19984"/>
                </a:lnTo>
                <a:lnTo>
                  <a:pt x="64833" y="42163"/>
                </a:lnTo>
                <a:lnTo>
                  <a:pt x="74469" y="69974"/>
                </a:lnTo>
                <a:lnTo>
                  <a:pt x="76142" y="85408"/>
                </a:lnTo>
                <a:lnTo>
                  <a:pt x="76200" y="88900"/>
                </a:lnTo>
                <a:lnTo>
                  <a:pt x="76200" y="444500"/>
                </a:lnTo>
                <a:lnTo>
                  <a:pt x="77370" y="460109"/>
                </a:lnTo>
                <a:lnTo>
                  <a:pt x="80749" y="474828"/>
                </a:lnTo>
                <a:lnTo>
                  <a:pt x="86135" y="488425"/>
                </a:lnTo>
                <a:lnTo>
                  <a:pt x="93328" y="500664"/>
                </a:lnTo>
                <a:lnTo>
                  <a:pt x="102130" y="511313"/>
                </a:lnTo>
                <a:lnTo>
                  <a:pt x="112338" y="520137"/>
                </a:lnTo>
                <a:lnTo>
                  <a:pt x="123754" y="526905"/>
                </a:lnTo>
                <a:lnTo>
                  <a:pt x="136177" y="531381"/>
                </a:lnTo>
                <a:lnTo>
                  <a:pt x="149407" y="533332"/>
                </a:lnTo>
                <a:lnTo>
                  <a:pt x="152400" y="533400"/>
                </a:lnTo>
                <a:lnTo>
                  <a:pt x="139019" y="534765"/>
                </a:lnTo>
                <a:lnTo>
                  <a:pt x="114748" y="544991"/>
                </a:lnTo>
                <a:lnTo>
                  <a:pt x="95130" y="563653"/>
                </a:lnTo>
                <a:lnTo>
                  <a:pt x="81766" y="588881"/>
                </a:lnTo>
                <a:lnTo>
                  <a:pt x="77930" y="603374"/>
                </a:lnTo>
                <a:lnTo>
                  <a:pt x="76257" y="618808"/>
                </a:lnTo>
                <a:lnTo>
                  <a:pt x="76200" y="622300"/>
                </a:lnTo>
                <a:lnTo>
                  <a:pt x="76200" y="977900"/>
                </a:lnTo>
                <a:lnTo>
                  <a:pt x="75029" y="993509"/>
                </a:lnTo>
                <a:lnTo>
                  <a:pt x="71650" y="1008228"/>
                </a:lnTo>
                <a:lnTo>
                  <a:pt x="66264" y="1021825"/>
                </a:lnTo>
                <a:lnTo>
                  <a:pt x="59071" y="1034064"/>
                </a:lnTo>
                <a:lnTo>
                  <a:pt x="50269" y="1044713"/>
                </a:lnTo>
                <a:lnTo>
                  <a:pt x="40061" y="1053537"/>
                </a:lnTo>
                <a:lnTo>
                  <a:pt x="28645" y="1060305"/>
                </a:lnTo>
                <a:lnTo>
                  <a:pt x="16222" y="1064781"/>
                </a:lnTo>
                <a:lnTo>
                  <a:pt x="2992" y="1066732"/>
                </a:lnTo>
                <a:lnTo>
                  <a:pt x="0" y="1066800"/>
                </a:lnTo>
              </a:path>
            </a:pathLst>
          </a:custGeom>
          <a:ln w="25908">
            <a:solidFill>
              <a:srgbClr val="FEFFFF"/>
            </a:solidFill>
          </a:ln>
        </p:spPr>
        <p:txBody>
          <a:bodyPr wrap="square" lIns="0" tIns="0" rIns="0" bIns="0" rtlCol="0">
            <a:noAutofit/>
          </a:bodyPr>
          <a:lstStyle/>
          <a:p>
            <a:endParaRPr/>
          </a:p>
        </p:txBody>
      </p:sp>
      <p:sp>
        <p:nvSpPr>
          <p:cNvPr id="22" name="object 22"/>
          <p:cNvSpPr/>
          <p:nvPr/>
        </p:nvSpPr>
        <p:spPr>
          <a:xfrm>
            <a:off x="6411807" y="3116580"/>
            <a:ext cx="508000" cy="338667"/>
          </a:xfrm>
          <a:custGeom>
            <a:avLst/>
            <a:gdLst/>
            <a:ahLst/>
            <a:cxnLst/>
            <a:rect l="l" t="t" r="r" b="b"/>
            <a:pathLst>
              <a:path w="457200" h="304800">
                <a:moveTo>
                  <a:pt x="0" y="152400"/>
                </a:moveTo>
                <a:lnTo>
                  <a:pt x="114300" y="304800"/>
                </a:lnTo>
                <a:lnTo>
                  <a:pt x="114300" y="228600"/>
                </a:lnTo>
                <a:lnTo>
                  <a:pt x="457200" y="228600"/>
                </a:lnTo>
                <a:lnTo>
                  <a:pt x="457200" y="76200"/>
                </a:lnTo>
                <a:lnTo>
                  <a:pt x="114300" y="76200"/>
                </a:lnTo>
                <a:lnTo>
                  <a:pt x="114300" y="0"/>
                </a:lnTo>
                <a:lnTo>
                  <a:pt x="0" y="152400"/>
                </a:lnTo>
                <a:close/>
              </a:path>
            </a:pathLst>
          </a:custGeom>
          <a:solidFill>
            <a:srgbClr val="FFC000"/>
          </a:solidFill>
        </p:spPr>
        <p:txBody>
          <a:bodyPr wrap="square" lIns="0" tIns="0" rIns="0" bIns="0" rtlCol="0">
            <a:noAutofit/>
          </a:bodyPr>
          <a:lstStyle/>
          <a:p>
            <a:endParaRPr/>
          </a:p>
        </p:txBody>
      </p:sp>
      <p:sp>
        <p:nvSpPr>
          <p:cNvPr id="23" name="object 23"/>
          <p:cNvSpPr/>
          <p:nvPr/>
        </p:nvSpPr>
        <p:spPr>
          <a:xfrm>
            <a:off x="6411807" y="3116580"/>
            <a:ext cx="508000" cy="338667"/>
          </a:xfrm>
          <a:custGeom>
            <a:avLst/>
            <a:gdLst/>
            <a:ahLst/>
            <a:cxnLst/>
            <a:rect l="l" t="t" r="r" b="b"/>
            <a:pathLst>
              <a:path w="457200" h="304800">
                <a:moveTo>
                  <a:pt x="0" y="152400"/>
                </a:moveTo>
                <a:lnTo>
                  <a:pt x="114300" y="0"/>
                </a:lnTo>
                <a:lnTo>
                  <a:pt x="114300" y="76200"/>
                </a:lnTo>
                <a:lnTo>
                  <a:pt x="457200" y="76200"/>
                </a:lnTo>
                <a:lnTo>
                  <a:pt x="457200" y="228600"/>
                </a:lnTo>
                <a:lnTo>
                  <a:pt x="114300" y="228600"/>
                </a:lnTo>
                <a:lnTo>
                  <a:pt x="114300" y="304800"/>
                </a:lnTo>
                <a:lnTo>
                  <a:pt x="0" y="152400"/>
                </a:lnTo>
                <a:close/>
              </a:path>
            </a:pathLst>
          </a:custGeom>
          <a:ln w="25908">
            <a:solidFill>
              <a:srgbClr val="FEFFFF"/>
            </a:solidFill>
          </a:ln>
        </p:spPr>
        <p:txBody>
          <a:bodyPr wrap="square" lIns="0" tIns="0" rIns="0" bIns="0" rtlCol="0">
            <a:noAutofit/>
          </a:bodyPr>
          <a:lstStyle/>
          <a:p>
            <a:endParaRPr/>
          </a:p>
        </p:txBody>
      </p:sp>
      <p:sp>
        <p:nvSpPr>
          <p:cNvPr id="24" name="object 24"/>
          <p:cNvSpPr/>
          <p:nvPr/>
        </p:nvSpPr>
        <p:spPr>
          <a:xfrm>
            <a:off x="5141807" y="4488181"/>
            <a:ext cx="1778000" cy="338667"/>
          </a:xfrm>
          <a:custGeom>
            <a:avLst/>
            <a:gdLst/>
            <a:ahLst/>
            <a:cxnLst/>
            <a:rect l="l" t="t" r="r" b="b"/>
            <a:pathLst>
              <a:path w="1600200" h="304800">
                <a:moveTo>
                  <a:pt x="0" y="152399"/>
                </a:moveTo>
                <a:lnTo>
                  <a:pt x="400050" y="304799"/>
                </a:lnTo>
                <a:lnTo>
                  <a:pt x="400050" y="228599"/>
                </a:lnTo>
                <a:lnTo>
                  <a:pt x="1600200" y="228599"/>
                </a:lnTo>
                <a:lnTo>
                  <a:pt x="1600200" y="76199"/>
                </a:lnTo>
                <a:lnTo>
                  <a:pt x="400050" y="76199"/>
                </a:lnTo>
                <a:lnTo>
                  <a:pt x="400050" y="0"/>
                </a:lnTo>
                <a:lnTo>
                  <a:pt x="0" y="152399"/>
                </a:lnTo>
                <a:close/>
              </a:path>
            </a:pathLst>
          </a:custGeom>
          <a:solidFill>
            <a:srgbClr val="FFC000"/>
          </a:solidFill>
        </p:spPr>
        <p:txBody>
          <a:bodyPr wrap="square" lIns="0" tIns="0" rIns="0" bIns="0" rtlCol="0">
            <a:noAutofit/>
          </a:bodyPr>
          <a:lstStyle/>
          <a:p>
            <a:endParaRPr/>
          </a:p>
        </p:txBody>
      </p:sp>
      <p:sp>
        <p:nvSpPr>
          <p:cNvPr id="25" name="object 25"/>
          <p:cNvSpPr/>
          <p:nvPr/>
        </p:nvSpPr>
        <p:spPr>
          <a:xfrm>
            <a:off x="5141807" y="4488181"/>
            <a:ext cx="1778000" cy="338667"/>
          </a:xfrm>
          <a:custGeom>
            <a:avLst/>
            <a:gdLst/>
            <a:ahLst/>
            <a:cxnLst/>
            <a:rect l="l" t="t" r="r" b="b"/>
            <a:pathLst>
              <a:path w="1600200" h="304800">
                <a:moveTo>
                  <a:pt x="0" y="152399"/>
                </a:moveTo>
                <a:lnTo>
                  <a:pt x="400050" y="0"/>
                </a:lnTo>
                <a:lnTo>
                  <a:pt x="400050" y="76199"/>
                </a:lnTo>
                <a:lnTo>
                  <a:pt x="1600200" y="76199"/>
                </a:lnTo>
                <a:lnTo>
                  <a:pt x="1600200" y="228599"/>
                </a:lnTo>
                <a:lnTo>
                  <a:pt x="400050" y="228599"/>
                </a:lnTo>
                <a:lnTo>
                  <a:pt x="400050" y="304799"/>
                </a:lnTo>
                <a:lnTo>
                  <a:pt x="0" y="152399"/>
                </a:lnTo>
                <a:close/>
              </a:path>
            </a:pathLst>
          </a:custGeom>
          <a:ln w="25908">
            <a:solidFill>
              <a:srgbClr val="FEFFFF"/>
            </a:solidFill>
          </a:ln>
        </p:spPr>
        <p:txBody>
          <a:bodyPr wrap="square" lIns="0" tIns="0" rIns="0" bIns="0" rtlCol="0">
            <a:noAutofit/>
          </a:bodyPr>
          <a:lstStyle/>
          <a:p>
            <a:endParaRPr/>
          </a:p>
        </p:txBody>
      </p:sp>
      <p:sp>
        <p:nvSpPr>
          <p:cNvPr id="26" name="object 26"/>
          <p:cNvSpPr/>
          <p:nvPr/>
        </p:nvSpPr>
        <p:spPr>
          <a:xfrm>
            <a:off x="5761567" y="3865032"/>
            <a:ext cx="1270000" cy="338667"/>
          </a:xfrm>
          <a:custGeom>
            <a:avLst/>
            <a:gdLst/>
            <a:ahLst/>
            <a:cxnLst/>
            <a:rect l="l" t="t" r="r" b="b"/>
            <a:pathLst>
              <a:path w="1143000" h="304800">
                <a:moveTo>
                  <a:pt x="0" y="152400"/>
                </a:moveTo>
                <a:lnTo>
                  <a:pt x="285750" y="304800"/>
                </a:lnTo>
                <a:lnTo>
                  <a:pt x="285750" y="228600"/>
                </a:lnTo>
                <a:lnTo>
                  <a:pt x="1143000" y="228600"/>
                </a:lnTo>
                <a:lnTo>
                  <a:pt x="1143000" y="76200"/>
                </a:lnTo>
                <a:lnTo>
                  <a:pt x="285750" y="76200"/>
                </a:lnTo>
                <a:lnTo>
                  <a:pt x="285750" y="0"/>
                </a:lnTo>
                <a:lnTo>
                  <a:pt x="0" y="152400"/>
                </a:lnTo>
                <a:close/>
              </a:path>
            </a:pathLst>
          </a:custGeom>
          <a:solidFill>
            <a:srgbClr val="FFC000"/>
          </a:solidFill>
        </p:spPr>
        <p:txBody>
          <a:bodyPr wrap="square" lIns="0" tIns="0" rIns="0" bIns="0" rtlCol="0">
            <a:noAutofit/>
          </a:bodyPr>
          <a:lstStyle/>
          <a:p>
            <a:endParaRPr/>
          </a:p>
        </p:txBody>
      </p:sp>
      <p:sp>
        <p:nvSpPr>
          <p:cNvPr id="27" name="object 27"/>
          <p:cNvSpPr/>
          <p:nvPr/>
        </p:nvSpPr>
        <p:spPr>
          <a:xfrm>
            <a:off x="5761567" y="3865032"/>
            <a:ext cx="1270000" cy="338667"/>
          </a:xfrm>
          <a:custGeom>
            <a:avLst/>
            <a:gdLst/>
            <a:ahLst/>
            <a:cxnLst/>
            <a:rect l="l" t="t" r="r" b="b"/>
            <a:pathLst>
              <a:path w="1143000" h="304800">
                <a:moveTo>
                  <a:pt x="0" y="152400"/>
                </a:moveTo>
                <a:lnTo>
                  <a:pt x="285750" y="0"/>
                </a:lnTo>
                <a:lnTo>
                  <a:pt x="285750" y="76200"/>
                </a:lnTo>
                <a:lnTo>
                  <a:pt x="1143000" y="76200"/>
                </a:lnTo>
                <a:lnTo>
                  <a:pt x="1143000" y="228600"/>
                </a:lnTo>
                <a:lnTo>
                  <a:pt x="285750" y="228600"/>
                </a:lnTo>
                <a:lnTo>
                  <a:pt x="285750" y="304800"/>
                </a:lnTo>
                <a:lnTo>
                  <a:pt x="0" y="152400"/>
                </a:lnTo>
                <a:close/>
              </a:path>
            </a:pathLst>
          </a:custGeom>
          <a:ln w="25908">
            <a:solidFill>
              <a:srgbClr val="FEFFFF"/>
            </a:solidFill>
          </a:ln>
        </p:spPr>
        <p:txBody>
          <a:bodyPr wrap="square" lIns="0" tIns="0" rIns="0" bIns="0" rtlCol="0">
            <a:noAutofit/>
          </a:bodyPr>
          <a:lstStyle/>
          <a:p>
            <a:endParaRPr/>
          </a:p>
        </p:txBody>
      </p:sp>
      <p:sp>
        <p:nvSpPr>
          <p:cNvPr id="28" name="object 28"/>
          <p:cNvSpPr/>
          <p:nvPr/>
        </p:nvSpPr>
        <p:spPr>
          <a:xfrm>
            <a:off x="6073140" y="5595620"/>
            <a:ext cx="846667" cy="338667"/>
          </a:xfrm>
          <a:custGeom>
            <a:avLst/>
            <a:gdLst/>
            <a:ahLst/>
            <a:cxnLst/>
            <a:rect l="l" t="t" r="r" b="b"/>
            <a:pathLst>
              <a:path w="762000" h="304800">
                <a:moveTo>
                  <a:pt x="0" y="152400"/>
                </a:moveTo>
                <a:lnTo>
                  <a:pt x="190500" y="304800"/>
                </a:lnTo>
                <a:lnTo>
                  <a:pt x="190500" y="228600"/>
                </a:lnTo>
                <a:lnTo>
                  <a:pt x="762000" y="228600"/>
                </a:lnTo>
                <a:lnTo>
                  <a:pt x="762000" y="76200"/>
                </a:lnTo>
                <a:lnTo>
                  <a:pt x="190500" y="76200"/>
                </a:lnTo>
                <a:lnTo>
                  <a:pt x="190500" y="0"/>
                </a:lnTo>
                <a:lnTo>
                  <a:pt x="0" y="152400"/>
                </a:lnTo>
                <a:close/>
              </a:path>
            </a:pathLst>
          </a:custGeom>
          <a:solidFill>
            <a:srgbClr val="FFC000"/>
          </a:solidFill>
        </p:spPr>
        <p:txBody>
          <a:bodyPr wrap="square" lIns="0" tIns="0" rIns="0" bIns="0" rtlCol="0">
            <a:noAutofit/>
          </a:bodyPr>
          <a:lstStyle/>
          <a:p>
            <a:endParaRPr/>
          </a:p>
        </p:txBody>
      </p:sp>
      <p:sp>
        <p:nvSpPr>
          <p:cNvPr id="29" name="object 29"/>
          <p:cNvSpPr/>
          <p:nvPr/>
        </p:nvSpPr>
        <p:spPr>
          <a:xfrm>
            <a:off x="6073140" y="5595620"/>
            <a:ext cx="846667" cy="338667"/>
          </a:xfrm>
          <a:custGeom>
            <a:avLst/>
            <a:gdLst/>
            <a:ahLst/>
            <a:cxnLst/>
            <a:rect l="l" t="t" r="r" b="b"/>
            <a:pathLst>
              <a:path w="762000" h="304800">
                <a:moveTo>
                  <a:pt x="0" y="152400"/>
                </a:moveTo>
                <a:lnTo>
                  <a:pt x="190500" y="0"/>
                </a:lnTo>
                <a:lnTo>
                  <a:pt x="190500" y="76200"/>
                </a:lnTo>
                <a:lnTo>
                  <a:pt x="762000" y="76200"/>
                </a:lnTo>
                <a:lnTo>
                  <a:pt x="762000" y="228600"/>
                </a:lnTo>
                <a:lnTo>
                  <a:pt x="190500" y="228600"/>
                </a:lnTo>
                <a:lnTo>
                  <a:pt x="190500" y="304800"/>
                </a:lnTo>
                <a:lnTo>
                  <a:pt x="0" y="152400"/>
                </a:lnTo>
                <a:close/>
              </a:path>
            </a:pathLst>
          </a:custGeom>
          <a:ln w="25908">
            <a:solidFill>
              <a:srgbClr val="FEFFFF"/>
            </a:solidFill>
          </a:ln>
        </p:spPr>
        <p:txBody>
          <a:bodyPr wrap="square" lIns="0" tIns="0" rIns="0" bIns="0" rtlCol="0">
            <a:noAutofit/>
          </a:bodyPr>
          <a:lstStyle/>
          <a:p>
            <a:endParaRPr/>
          </a:p>
        </p:txBody>
      </p:sp>
      <p:sp>
        <p:nvSpPr>
          <p:cNvPr id="30" name="object 30"/>
          <p:cNvSpPr/>
          <p:nvPr/>
        </p:nvSpPr>
        <p:spPr>
          <a:xfrm>
            <a:off x="5240022" y="6164580"/>
            <a:ext cx="592667" cy="508000"/>
          </a:xfrm>
          <a:custGeom>
            <a:avLst/>
            <a:gdLst/>
            <a:ahLst/>
            <a:cxnLst/>
            <a:rect l="l" t="t" r="r" b="b"/>
            <a:pathLst>
              <a:path w="533400" h="457200">
                <a:moveTo>
                  <a:pt x="152387" y="0"/>
                </a:moveTo>
                <a:lnTo>
                  <a:pt x="0" y="152399"/>
                </a:lnTo>
                <a:lnTo>
                  <a:pt x="76200" y="152399"/>
                </a:lnTo>
                <a:lnTo>
                  <a:pt x="76200" y="457199"/>
                </a:lnTo>
                <a:lnTo>
                  <a:pt x="533400" y="457199"/>
                </a:lnTo>
                <a:lnTo>
                  <a:pt x="533400" y="304799"/>
                </a:lnTo>
                <a:lnTo>
                  <a:pt x="228600" y="304799"/>
                </a:lnTo>
                <a:lnTo>
                  <a:pt x="228600" y="152399"/>
                </a:lnTo>
                <a:lnTo>
                  <a:pt x="304800" y="152399"/>
                </a:lnTo>
                <a:lnTo>
                  <a:pt x="152387" y="0"/>
                </a:lnTo>
                <a:close/>
              </a:path>
            </a:pathLst>
          </a:custGeom>
          <a:solidFill>
            <a:srgbClr val="FFC000"/>
          </a:solidFill>
        </p:spPr>
        <p:txBody>
          <a:bodyPr wrap="square" lIns="0" tIns="0" rIns="0" bIns="0" rtlCol="0">
            <a:noAutofit/>
          </a:bodyPr>
          <a:lstStyle/>
          <a:p>
            <a:endParaRPr/>
          </a:p>
        </p:txBody>
      </p:sp>
      <p:sp>
        <p:nvSpPr>
          <p:cNvPr id="31" name="object 31"/>
          <p:cNvSpPr/>
          <p:nvPr/>
        </p:nvSpPr>
        <p:spPr>
          <a:xfrm>
            <a:off x="5240022" y="6164580"/>
            <a:ext cx="592667" cy="508000"/>
          </a:xfrm>
          <a:custGeom>
            <a:avLst/>
            <a:gdLst/>
            <a:ahLst/>
            <a:cxnLst/>
            <a:rect l="l" t="t" r="r" b="b"/>
            <a:pathLst>
              <a:path w="533400" h="457200">
                <a:moveTo>
                  <a:pt x="152387" y="0"/>
                </a:moveTo>
                <a:lnTo>
                  <a:pt x="304800" y="152399"/>
                </a:lnTo>
                <a:lnTo>
                  <a:pt x="228600" y="152399"/>
                </a:lnTo>
                <a:lnTo>
                  <a:pt x="228600" y="304799"/>
                </a:lnTo>
                <a:lnTo>
                  <a:pt x="533400" y="304799"/>
                </a:lnTo>
                <a:lnTo>
                  <a:pt x="533400" y="457199"/>
                </a:lnTo>
                <a:lnTo>
                  <a:pt x="76200" y="457199"/>
                </a:lnTo>
                <a:lnTo>
                  <a:pt x="76200" y="152399"/>
                </a:lnTo>
                <a:lnTo>
                  <a:pt x="0" y="152399"/>
                </a:lnTo>
                <a:lnTo>
                  <a:pt x="152387" y="0"/>
                </a:lnTo>
                <a:close/>
              </a:path>
            </a:pathLst>
          </a:custGeom>
          <a:ln w="25908">
            <a:solidFill>
              <a:srgbClr val="FEFFFF"/>
            </a:solidFill>
          </a:ln>
        </p:spPr>
        <p:txBody>
          <a:bodyPr wrap="square" lIns="0" tIns="0" rIns="0" bIns="0" rtlCol="0">
            <a:noAutofit/>
          </a:bodyPr>
          <a:lstStyle/>
          <a:p>
            <a:endParaRPr/>
          </a:p>
        </p:txBody>
      </p:sp>
      <p:sp>
        <p:nvSpPr>
          <p:cNvPr id="32" name="object 32"/>
          <p:cNvSpPr/>
          <p:nvPr/>
        </p:nvSpPr>
        <p:spPr>
          <a:xfrm>
            <a:off x="3363803" y="6164580"/>
            <a:ext cx="592667" cy="508000"/>
          </a:xfrm>
          <a:custGeom>
            <a:avLst/>
            <a:gdLst/>
            <a:ahLst/>
            <a:cxnLst/>
            <a:rect l="l" t="t" r="r" b="b"/>
            <a:pathLst>
              <a:path w="533400" h="457200">
                <a:moveTo>
                  <a:pt x="381012" y="0"/>
                </a:moveTo>
                <a:lnTo>
                  <a:pt x="228600" y="152399"/>
                </a:lnTo>
                <a:lnTo>
                  <a:pt x="304800" y="152399"/>
                </a:lnTo>
                <a:lnTo>
                  <a:pt x="304800" y="304799"/>
                </a:lnTo>
                <a:lnTo>
                  <a:pt x="0" y="304799"/>
                </a:lnTo>
                <a:lnTo>
                  <a:pt x="0" y="457199"/>
                </a:lnTo>
                <a:lnTo>
                  <a:pt x="457200" y="457199"/>
                </a:lnTo>
                <a:lnTo>
                  <a:pt x="457200" y="152399"/>
                </a:lnTo>
                <a:lnTo>
                  <a:pt x="533400" y="152399"/>
                </a:lnTo>
                <a:lnTo>
                  <a:pt x="381012" y="0"/>
                </a:lnTo>
                <a:close/>
              </a:path>
            </a:pathLst>
          </a:custGeom>
          <a:solidFill>
            <a:srgbClr val="FFC000"/>
          </a:solidFill>
        </p:spPr>
        <p:txBody>
          <a:bodyPr wrap="square" lIns="0" tIns="0" rIns="0" bIns="0" rtlCol="0">
            <a:noAutofit/>
          </a:bodyPr>
          <a:lstStyle/>
          <a:p>
            <a:endParaRPr/>
          </a:p>
        </p:txBody>
      </p:sp>
      <p:sp>
        <p:nvSpPr>
          <p:cNvPr id="33" name="object 33"/>
          <p:cNvSpPr/>
          <p:nvPr/>
        </p:nvSpPr>
        <p:spPr>
          <a:xfrm>
            <a:off x="3363803" y="6164580"/>
            <a:ext cx="592667" cy="508000"/>
          </a:xfrm>
          <a:custGeom>
            <a:avLst/>
            <a:gdLst/>
            <a:ahLst/>
            <a:cxnLst/>
            <a:rect l="l" t="t" r="r" b="b"/>
            <a:pathLst>
              <a:path w="533400" h="457200">
                <a:moveTo>
                  <a:pt x="381012" y="0"/>
                </a:moveTo>
                <a:lnTo>
                  <a:pt x="228600" y="152399"/>
                </a:lnTo>
                <a:lnTo>
                  <a:pt x="304800" y="152399"/>
                </a:lnTo>
                <a:lnTo>
                  <a:pt x="304800" y="304799"/>
                </a:lnTo>
                <a:lnTo>
                  <a:pt x="0" y="304799"/>
                </a:lnTo>
                <a:lnTo>
                  <a:pt x="0" y="457199"/>
                </a:lnTo>
                <a:lnTo>
                  <a:pt x="457200" y="457199"/>
                </a:lnTo>
                <a:lnTo>
                  <a:pt x="457200" y="152399"/>
                </a:lnTo>
                <a:lnTo>
                  <a:pt x="533400" y="152399"/>
                </a:lnTo>
                <a:lnTo>
                  <a:pt x="381012" y="0"/>
                </a:lnTo>
                <a:close/>
              </a:path>
            </a:pathLst>
          </a:custGeom>
          <a:ln w="25908">
            <a:solidFill>
              <a:srgbClr val="FEFFFF"/>
            </a:solidFill>
          </a:ln>
        </p:spPr>
        <p:txBody>
          <a:bodyPr wrap="square" lIns="0" tIns="0" rIns="0" bIns="0" rtlCol="0">
            <a:noAutofit/>
          </a:bodyPr>
          <a:lstStyle/>
          <a:p>
            <a:endParaRPr/>
          </a:p>
        </p:txBody>
      </p:sp>
      <p:sp>
        <p:nvSpPr>
          <p:cNvPr id="34" name="object 34"/>
          <p:cNvSpPr/>
          <p:nvPr/>
        </p:nvSpPr>
        <p:spPr>
          <a:xfrm>
            <a:off x="2481580" y="5607473"/>
            <a:ext cx="508000" cy="338667"/>
          </a:xfrm>
          <a:custGeom>
            <a:avLst/>
            <a:gdLst/>
            <a:ahLst/>
            <a:cxnLst/>
            <a:rect l="l" t="t" r="r" b="b"/>
            <a:pathLst>
              <a:path w="457200" h="304800">
                <a:moveTo>
                  <a:pt x="457200" y="152400"/>
                </a:moveTo>
                <a:lnTo>
                  <a:pt x="342900" y="0"/>
                </a:lnTo>
                <a:lnTo>
                  <a:pt x="342900" y="76200"/>
                </a:lnTo>
                <a:lnTo>
                  <a:pt x="0" y="76200"/>
                </a:lnTo>
                <a:lnTo>
                  <a:pt x="0" y="228600"/>
                </a:lnTo>
                <a:lnTo>
                  <a:pt x="342900" y="228600"/>
                </a:lnTo>
                <a:lnTo>
                  <a:pt x="342900" y="304800"/>
                </a:lnTo>
                <a:lnTo>
                  <a:pt x="457200" y="152400"/>
                </a:lnTo>
                <a:close/>
              </a:path>
            </a:pathLst>
          </a:custGeom>
          <a:solidFill>
            <a:srgbClr val="FFC000"/>
          </a:solidFill>
        </p:spPr>
        <p:txBody>
          <a:bodyPr wrap="square" lIns="0" tIns="0" rIns="0" bIns="0" rtlCol="0">
            <a:noAutofit/>
          </a:bodyPr>
          <a:lstStyle/>
          <a:p>
            <a:endParaRPr/>
          </a:p>
        </p:txBody>
      </p:sp>
      <p:sp>
        <p:nvSpPr>
          <p:cNvPr id="35" name="object 35"/>
          <p:cNvSpPr/>
          <p:nvPr/>
        </p:nvSpPr>
        <p:spPr>
          <a:xfrm>
            <a:off x="2481580" y="5607473"/>
            <a:ext cx="508000" cy="338667"/>
          </a:xfrm>
          <a:custGeom>
            <a:avLst/>
            <a:gdLst/>
            <a:ahLst/>
            <a:cxnLst/>
            <a:rect l="l" t="t" r="r" b="b"/>
            <a:pathLst>
              <a:path w="457200" h="304800">
                <a:moveTo>
                  <a:pt x="457200" y="152400"/>
                </a:moveTo>
                <a:lnTo>
                  <a:pt x="342900" y="0"/>
                </a:lnTo>
                <a:lnTo>
                  <a:pt x="342900" y="76200"/>
                </a:lnTo>
                <a:lnTo>
                  <a:pt x="0" y="76200"/>
                </a:lnTo>
                <a:lnTo>
                  <a:pt x="0" y="228600"/>
                </a:lnTo>
                <a:lnTo>
                  <a:pt x="342900" y="228600"/>
                </a:lnTo>
                <a:lnTo>
                  <a:pt x="342900" y="304800"/>
                </a:lnTo>
                <a:lnTo>
                  <a:pt x="457200" y="152400"/>
                </a:lnTo>
                <a:close/>
              </a:path>
            </a:pathLst>
          </a:custGeom>
          <a:ln w="25908">
            <a:solidFill>
              <a:srgbClr val="FEFFFF"/>
            </a:solidFill>
          </a:ln>
        </p:spPr>
        <p:txBody>
          <a:bodyPr wrap="square" lIns="0" tIns="0" rIns="0" bIns="0" rtlCol="0">
            <a:noAutofit/>
          </a:bodyPr>
          <a:lstStyle/>
          <a:p>
            <a:endParaRPr/>
          </a:p>
        </p:txBody>
      </p:sp>
      <p:sp>
        <p:nvSpPr>
          <p:cNvPr id="36" name="object 36"/>
          <p:cNvSpPr/>
          <p:nvPr/>
        </p:nvSpPr>
        <p:spPr>
          <a:xfrm>
            <a:off x="2686473" y="3829474"/>
            <a:ext cx="254000" cy="1439333"/>
          </a:xfrm>
          <a:custGeom>
            <a:avLst/>
            <a:gdLst/>
            <a:ahLst/>
            <a:cxnLst/>
            <a:rect l="l" t="t" r="r" b="b"/>
            <a:pathLst>
              <a:path w="228600" h="1295400">
                <a:moveTo>
                  <a:pt x="228600" y="0"/>
                </a:moveTo>
                <a:lnTo>
                  <a:pt x="199103" y="3628"/>
                </a:lnTo>
                <a:lnTo>
                  <a:pt x="172472" y="13889"/>
                </a:lnTo>
                <a:lnTo>
                  <a:pt x="149699" y="29844"/>
                </a:lnTo>
                <a:lnTo>
                  <a:pt x="131775" y="50556"/>
                </a:lnTo>
                <a:lnTo>
                  <a:pt x="119692" y="75088"/>
                </a:lnTo>
                <a:lnTo>
                  <a:pt x="114443" y="102501"/>
                </a:lnTo>
                <a:lnTo>
                  <a:pt x="114300" y="107950"/>
                </a:lnTo>
                <a:lnTo>
                  <a:pt x="114300" y="539750"/>
                </a:lnTo>
                <a:lnTo>
                  <a:pt x="113319" y="553956"/>
                </a:lnTo>
                <a:lnTo>
                  <a:pt x="110458" y="567603"/>
                </a:lnTo>
                <a:lnTo>
                  <a:pt x="105842" y="580575"/>
                </a:lnTo>
                <a:lnTo>
                  <a:pt x="99595" y="592754"/>
                </a:lnTo>
                <a:lnTo>
                  <a:pt x="91841" y="604022"/>
                </a:lnTo>
                <a:lnTo>
                  <a:pt x="82703" y="614263"/>
                </a:lnTo>
                <a:lnTo>
                  <a:pt x="72306" y="623358"/>
                </a:lnTo>
                <a:lnTo>
                  <a:pt x="60774" y="631192"/>
                </a:lnTo>
                <a:lnTo>
                  <a:pt x="48230" y="637647"/>
                </a:lnTo>
                <a:lnTo>
                  <a:pt x="34798" y="642605"/>
                </a:lnTo>
                <a:lnTo>
                  <a:pt x="20604" y="645950"/>
                </a:lnTo>
                <a:lnTo>
                  <a:pt x="5769" y="647564"/>
                </a:lnTo>
                <a:lnTo>
                  <a:pt x="0" y="647700"/>
                </a:lnTo>
                <a:lnTo>
                  <a:pt x="15044" y="648626"/>
                </a:lnTo>
                <a:lnTo>
                  <a:pt x="43231" y="655688"/>
                </a:lnTo>
                <a:lnTo>
                  <a:pt x="68057" y="668913"/>
                </a:lnTo>
                <a:lnTo>
                  <a:pt x="88530" y="687364"/>
                </a:lnTo>
                <a:lnTo>
                  <a:pt x="103658" y="710103"/>
                </a:lnTo>
                <a:lnTo>
                  <a:pt x="112448" y="736193"/>
                </a:lnTo>
                <a:lnTo>
                  <a:pt x="114300" y="755650"/>
                </a:lnTo>
                <a:lnTo>
                  <a:pt x="114300" y="1187450"/>
                </a:lnTo>
                <a:lnTo>
                  <a:pt x="115280" y="1201656"/>
                </a:lnTo>
                <a:lnTo>
                  <a:pt x="118141" y="1215303"/>
                </a:lnTo>
                <a:lnTo>
                  <a:pt x="122757" y="1228275"/>
                </a:lnTo>
                <a:lnTo>
                  <a:pt x="129004" y="1240454"/>
                </a:lnTo>
                <a:lnTo>
                  <a:pt x="136758" y="1251722"/>
                </a:lnTo>
                <a:lnTo>
                  <a:pt x="145896" y="1261963"/>
                </a:lnTo>
                <a:lnTo>
                  <a:pt x="156293" y="1271058"/>
                </a:lnTo>
                <a:lnTo>
                  <a:pt x="167825" y="1278892"/>
                </a:lnTo>
                <a:lnTo>
                  <a:pt x="180369" y="1285347"/>
                </a:lnTo>
                <a:lnTo>
                  <a:pt x="193801" y="1290305"/>
                </a:lnTo>
                <a:lnTo>
                  <a:pt x="207995" y="1293650"/>
                </a:lnTo>
                <a:lnTo>
                  <a:pt x="222830" y="1295264"/>
                </a:lnTo>
                <a:lnTo>
                  <a:pt x="228600" y="1295400"/>
                </a:lnTo>
              </a:path>
            </a:pathLst>
          </a:custGeom>
          <a:ln w="25908">
            <a:solidFill>
              <a:srgbClr val="FEFFFF"/>
            </a:solidFill>
          </a:ln>
        </p:spPr>
        <p:txBody>
          <a:bodyPr wrap="square" lIns="0" tIns="0" rIns="0" bIns="0" rtlCol="0">
            <a:noAutofit/>
          </a:bodyPr>
          <a:lstStyle/>
          <a:p>
            <a:endParaRPr/>
          </a:p>
        </p:txBody>
      </p:sp>
      <p:sp>
        <p:nvSpPr>
          <p:cNvPr id="37" name="object 37"/>
          <p:cNvSpPr/>
          <p:nvPr/>
        </p:nvSpPr>
        <p:spPr>
          <a:xfrm>
            <a:off x="3038683" y="1228513"/>
            <a:ext cx="592667" cy="508000"/>
          </a:xfrm>
          <a:custGeom>
            <a:avLst/>
            <a:gdLst/>
            <a:ahLst/>
            <a:cxnLst/>
            <a:rect l="l" t="t" r="r" b="b"/>
            <a:pathLst>
              <a:path w="533399" h="457200">
                <a:moveTo>
                  <a:pt x="381012" y="457200"/>
                </a:moveTo>
                <a:lnTo>
                  <a:pt x="533400" y="304800"/>
                </a:lnTo>
                <a:lnTo>
                  <a:pt x="457200" y="304800"/>
                </a:lnTo>
                <a:lnTo>
                  <a:pt x="457200" y="0"/>
                </a:lnTo>
                <a:lnTo>
                  <a:pt x="0" y="0"/>
                </a:lnTo>
                <a:lnTo>
                  <a:pt x="0" y="152400"/>
                </a:lnTo>
                <a:lnTo>
                  <a:pt x="304800" y="152400"/>
                </a:lnTo>
                <a:lnTo>
                  <a:pt x="304800" y="304800"/>
                </a:lnTo>
                <a:lnTo>
                  <a:pt x="228600" y="304800"/>
                </a:lnTo>
                <a:lnTo>
                  <a:pt x="381012" y="457200"/>
                </a:lnTo>
                <a:close/>
              </a:path>
            </a:pathLst>
          </a:custGeom>
          <a:solidFill>
            <a:srgbClr val="FFC000"/>
          </a:solidFill>
        </p:spPr>
        <p:txBody>
          <a:bodyPr wrap="square" lIns="0" tIns="0" rIns="0" bIns="0" rtlCol="0">
            <a:noAutofit/>
          </a:bodyPr>
          <a:lstStyle/>
          <a:p>
            <a:endParaRPr/>
          </a:p>
        </p:txBody>
      </p:sp>
      <p:sp>
        <p:nvSpPr>
          <p:cNvPr id="38" name="object 38"/>
          <p:cNvSpPr/>
          <p:nvPr/>
        </p:nvSpPr>
        <p:spPr>
          <a:xfrm>
            <a:off x="3038683" y="1228513"/>
            <a:ext cx="592667" cy="508000"/>
          </a:xfrm>
          <a:custGeom>
            <a:avLst/>
            <a:gdLst/>
            <a:ahLst/>
            <a:cxnLst/>
            <a:rect l="l" t="t" r="r" b="b"/>
            <a:pathLst>
              <a:path w="533399" h="457200">
                <a:moveTo>
                  <a:pt x="381012" y="457200"/>
                </a:moveTo>
                <a:lnTo>
                  <a:pt x="228600" y="304800"/>
                </a:lnTo>
                <a:lnTo>
                  <a:pt x="304800" y="304800"/>
                </a:lnTo>
                <a:lnTo>
                  <a:pt x="304800" y="152400"/>
                </a:lnTo>
                <a:lnTo>
                  <a:pt x="0" y="152400"/>
                </a:lnTo>
                <a:lnTo>
                  <a:pt x="0" y="0"/>
                </a:lnTo>
                <a:lnTo>
                  <a:pt x="457200" y="0"/>
                </a:lnTo>
                <a:lnTo>
                  <a:pt x="457200" y="304800"/>
                </a:lnTo>
                <a:lnTo>
                  <a:pt x="533400" y="304800"/>
                </a:lnTo>
                <a:lnTo>
                  <a:pt x="381012" y="457200"/>
                </a:lnTo>
                <a:close/>
              </a:path>
            </a:pathLst>
          </a:custGeom>
          <a:ln w="25908">
            <a:solidFill>
              <a:srgbClr val="FEFFFF"/>
            </a:solidFill>
          </a:ln>
        </p:spPr>
        <p:txBody>
          <a:bodyPr wrap="square" lIns="0" tIns="0" rIns="0" bIns="0" rtlCol="0">
            <a:noAutofit/>
          </a:bodyPr>
          <a:lstStyle/>
          <a:p>
            <a:endParaRPr/>
          </a:p>
        </p:txBody>
      </p:sp>
      <p:sp>
        <p:nvSpPr>
          <p:cNvPr id="11" name="object 11"/>
          <p:cNvSpPr txBox="1"/>
          <p:nvPr/>
        </p:nvSpPr>
        <p:spPr>
          <a:xfrm>
            <a:off x="934226" y="1146545"/>
            <a:ext cx="1976944" cy="581918"/>
          </a:xfrm>
          <a:prstGeom prst="rect">
            <a:avLst/>
          </a:prstGeom>
        </p:spPr>
        <p:txBody>
          <a:bodyPr wrap="square" lIns="0" tIns="0" rIns="0" bIns="0" rtlCol="0">
            <a:noAutofit/>
          </a:bodyPr>
          <a:lstStyle/>
          <a:p>
            <a:pPr marL="14111">
              <a:lnSpc>
                <a:spcPts val="2317"/>
              </a:lnSpc>
              <a:spcBef>
                <a:spcPts val="116"/>
              </a:spcBef>
            </a:pPr>
            <a:r>
              <a:rPr sz="3300" b="1" spc="4" baseline="-1449" dirty="0" smtClean="0"/>
              <a:t>U</a:t>
            </a:r>
            <a:r>
              <a:rPr sz="3300" b="1" spc="-4" baseline="-1449" dirty="0" smtClean="0"/>
              <a:t>S</a:t>
            </a:r>
            <a:r>
              <a:rPr sz="3300" b="1" baseline="-1449" dirty="0" smtClean="0"/>
              <a:t>B </a:t>
            </a:r>
            <a:r>
              <a:rPr sz="3300" b="1" spc="-4" baseline="-1449" dirty="0" smtClean="0"/>
              <a:t>Em</a:t>
            </a:r>
            <a:r>
              <a:rPr sz="3300" b="1" baseline="-1449" dirty="0" smtClean="0"/>
              <a:t>u</a:t>
            </a:r>
            <a:r>
              <a:rPr sz="3300" b="1" spc="-4" baseline="-1449" dirty="0" smtClean="0"/>
              <a:t>l</a:t>
            </a:r>
            <a:r>
              <a:rPr sz="3300" b="1" baseline="-1449" dirty="0" smtClean="0"/>
              <a:t>a</a:t>
            </a:r>
            <a:r>
              <a:rPr sz="3300" b="1" spc="4" baseline="-1449" dirty="0" smtClean="0"/>
              <a:t>t</a:t>
            </a:r>
            <a:r>
              <a:rPr sz="3300" b="1" baseline="-1449" dirty="0" smtClean="0"/>
              <a:t>or</a:t>
            </a:r>
            <a:endParaRPr sz="2200"/>
          </a:p>
          <a:p>
            <a:pPr marL="357975" marR="5950">
              <a:lnSpc>
                <a:spcPts val="2206"/>
              </a:lnSpc>
            </a:pPr>
            <a:r>
              <a:rPr sz="3300" b="1" spc="4" baseline="1449" dirty="0" smtClean="0"/>
              <a:t>C</a:t>
            </a:r>
            <a:r>
              <a:rPr sz="3300" b="1" baseline="1449" dirty="0" smtClean="0"/>
              <a:t>onnec</a:t>
            </a:r>
            <a:r>
              <a:rPr sz="3300" b="1" spc="4" baseline="1449" dirty="0" smtClean="0"/>
              <a:t>t</a:t>
            </a:r>
            <a:r>
              <a:rPr sz="3300" b="1" spc="-4" baseline="1449" dirty="0" smtClean="0"/>
              <a:t>i</a:t>
            </a:r>
            <a:r>
              <a:rPr sz="3300" b="1" baseline="1449" dirty="0" smtClean="0"/>
              <a:t>on</a:t>
            </a:r>
            <a:endParaRPr sz="2200"/>
          </a:p>
        </p:txBody>
      </p:sp>
      <p:sp>
        <p:nvSpPr>
          <p:cNvPr id="10" name="object 10"/>
          <p:cNvSpPr txBox="1"/>
          <p:nvPr/>
        </p:nvSpPr>
        <p:spPr>
          <a:xfrm>
            <a:off x="6965598" y="2367157"/>
            <a:ext cx="2958202" cy="311009"/>
          </a:xfrm>
          <a:prstGeom prst="rect">
            <a:avLst/>
          </a:prstGeom>
        </p:spPr>
        <p:txBody>
          <a:bodyPr wrap="square" lIns="0" tIns="0" rIns="0" bIns="0" rtlCol="0">
            <a:noAutofit/>
          </a:bodyPr>
          <a:lstStyle/>
          <a:p>
            <a:pPr marL="14111">
              <a:lnSpc>
                <a:spcPts val="2389"/>
              </a:lnSpc>
              <a:spcBef>
                <a:spcPts val="119"/>
              </a:spcBef>
            </a:pPr>
            <a:r>
              <a:rPr sz="2200" b="1" spc="-4" dirty="0" smtClean="0"/>
              <a:t>Em</a:t>
            </a:r>
            <a:r>
              <a:rPr sz="2200" b="1" dirty="0" smtClean="0"/>
              <a:t>bedded </a:t>
            </a:r>
            <a:r>
              <a:rPr sz="2200" b="1" spc="-4" dirty="0" smtClean="0"/>
              <a:t>Em</a:t>
            </a:r>
            <a:r>
              <a:rPr sz="2200" b="1" dirty="0" smtClean="0"/>
              <a:t>u</a:t>
            </a:r>
            <a:r>
              <a:rPr sz="2200" b="1" spc="-4" dirty="0" smtClean="0"/>
              <a:t>l</a:t>
            </a:r>
            <a:r>
              <a:rPr sz="2200" b="1" dirty="0" smtClean="0"/>
              <a:t>a</a:t>
            </a:r>
            <a:r>
              <a:rPr sz="2200" b="1" spc="4" dirty="0" smtClean="0"/>
              <a:t>t</a:t>
            </a:r>
            <a:r>
              <a:rPr sz="2200" b="1" spc="-4" dirty="0" smtClean="0"/>
              <a:t>i</a:t>
            </a:r>
            <a:r>
              <a:rPr sz="2200" b="1" dirty="0" smtClean="0"/>
              <a:t>on</a:t>
            </a:r>
            <a:endParaRPr sz="2200"/>
          </a:p>
        </p:txBody>
      </p:sp>
      <p:sp>
        <p:nvSpPr>
          <p:cNvPr id="9" name="object 9"/>
          <p:cNvSpPr txBox="1"/>
          <p:nvPr/>
        </p:nvSpPr>
        <p:spPr>
          <a:xfrm>
            <a:off x="7000875" y="3118573"/>
            <a:ext cx="3115573" cy="311009"/>
          </a:xfrm>
          <a:prstGeom prst="rect">
            <a:avLst/>
          </a:prstGeom>
        </p:spPr>
        <p:txBody>
          <a:bodyPr wrap="square" lIns="0" tIns="0" rIns="0" bIns="0" rtlCol="0">
            <a:noAutofit/>
          </a:bodyPr>
          <a:lstStyle/>
          <a:p>
            <a:pPr marL="14111">
              <a:lnSpc>
                <a:spcPts val="2389"/>
              </a:lnSpc>
              <a:spcBef>
                <a:spcPts val="119"/>
              </a:spcBef>
            </a:pPr>
            <a:r>
              <a:rPr sz="2200" b="1" dirty="0" smtClean="0"/>
              <a:t>6</a:t>
            </a:r>
            <a:r>
              <a:rPr sz="2200" b="1" spc="4" dirty="0" smtClean="0"/>
              <a:t>-</a:t>
            </a:r>
            <a:r>
              <a:rPr sz="2200" b="1" dirty="0" smtClean="0"/>
              <a:t>p</a:t>
            </a:r>
            <a:r>
              <a:rPr sz="2200" b="1" spc="-4" dirty="0" smtClean="0"/>
              <a:t>i</a:t>
            </a:r>
            <a:r>
              <a:rPr sz="2200" b="1" dirty="0" smtClean="0"/>
              <a:t>n</a:t>
            </a:r>
            <a:r>
              <a:rPr sz="2200" b="1" spc="-16" dirty="0" smtClean="0"/>
              <a:t> </a:t>
            </a:r>
            <a:r>
              <a:rPr sz="2200" b="1" dirty="0" smtClean="0"/>
              <a:t>eZ430</a:t>
            </a:r>
            <a:r>
              <a:rPr sz="2200" b="1" spc="-27" dirty="0" smtClean="0"/>
              <a:t> </a:t>
            </a:r>
            <a:r>
              <a:rPr sz="2200" b="1" spc="4" dirty="0" smtClean="0"/>
              <a:t>C</a:t>
            </a:r>
            <a:r>
              <a:rPr sz="2200" b="1" dirty="0" smtClean="0"/>
              <a:t>onnec</a:t>
            </a:r>
            <a:r>
              <a:rPr sz="2200" b="1" spc="4" dirty="0" smtClean="0"/>
              <a:t>t</a:t>
            </a:r>
            <a:r>
              <a:rPr sz="2200" b="1" dirty="0" smtClean="0"/>
              <a:t>or</a:t>
            </a:r>
            <a:endParaRPr sz="2200"/>
          </a:p>
        </p:txBody>
      </p:sp>
      <p:sp>
        <p:nvSpPr>
          <p:cNvPr id="8" name="object 8"/>
          <p:cNvSpPr txBox="1"/>
          <p:nvPr/>
        </p:nvSpPr>
        <p:spPr>
          <a:xfrm>
            <a:off x="7076722" y="3843532"/>
            <a:ext cx="1779067" cy="311008"/>
          </a:xfrm>
          <a:prstGeom prst="rect">
            <a:avLst/>
          </a:prstGeom>
        </p:spPr>
        <p:txBody>
          <a:bodyPr wrap="square" lIns="0" tIns="0" rIns="0" bIns="0" rtlCol="0">
            <a:noAutofit/>
          </a:bodyPr>
          <a:lstStyle/>
          <a:p>
            <a:pPr marL="14111">
              <a:lnSpc>
                <a:spcPts val="2389"/>
              </a:lnSpc>
              <a:spcBef>
                <a:spcPts val="119"/>
              </a:spcBef>
            </a:pPr>
            <a:r>
              <a:rPr sz="2200" b="1" spc="4" dirty="0" smtClean="0"/>
              <a:t>C</a:t>
            </a:r>
            <a:r>
              <a:rPr sz="2200" b="1" dirty="0" smtClean="0"/>
              <a:t>r</a:t>
            </a:r>
            <a:r>
              <a:rPr sz="2200" b="1" spc="-38" dirty="0" smtClean="0"/>
              <a:t>y</a:t>
            </a:r>
            <a:r>
              <a:rPr sz="2200" b="1" dirty="0" smtClean="0"/>
              <a:t>s</a:t>
            </a:r>
            <a:r>
              <a:rPr sz="2200" b="1" spc="4" dirty="0" smtClean="0"/>
              <a:t>t</a:t>
            </a:r>
            <a:r>
              <a:rPr sz="2200" b="1" dirty="0" smtClean="0"/>
              <a:t>al</a:t>
            </a:r>
            <a:r>
              <a:rPr sz="2200" b="1" spc="-4" dirty="0" smtClean="0"/>
              <a:t> P</a:t>
            </a:r>
            <a:r>
              <a:rPr sz="2200" b="1" dirty="0" smtClean="0"/>
              <a:t>ads</a:t>
            </a:r>
            <a:endParaRPr sz="2200"/>
          </a:p>
        </p:txBody>
      </p:sp>
      <p:sp>
        <p:nvSpPr>
          <p:cNvPr id="7" name="object 7"/>
          <p:cNvSpPr txBox="1"/>
          <p:nvPr/>
        </p:nvSpPr>
        <p:spPr>
          <a:xfrm>
            <a:off x="657931" y="4351532"/>
            <a:ext cx="1813143" cy="311008"/>
          </a:xfrm>
          <a:prstGeom prst="rect">
            <a:avLst/>
          </a:prstGeom>
        </p:spPr>
        <p:txBody>
          <a:bodyPr wrap="square" lIns="0" tIns="0" rIns="0" bIns="0" rtlCol="0">
            <a:noAutofit/>
          </a:bodyPr>
          <a:lstStyle/>
          <a:p>
            <a:pPr marL="14111">
              <a:lnSpc>
                <a:spcPts val="2389"/>
              </a:lnSpc>
              <a:spcBef>
                <a:spcPts val="119"/>
              </a:spcBef>
            </a:pPr>
            <a:r>
              <a:rPr sz="2200" b="1" spc="4" dirty="0" smtClean="0"/>
              <a:t>C</a:t>
            </a:r>
            <a:r>
              <a:rPr sz="2200" b="1" dirty="0" smtClean="0"/>
              <a:t>h</a:t>
            </a:r>
            <a:r>
              <a:rPr sz="2200" b="1" spc="-4" dirty="0" smtClean="0"/>
              <a:t>i</a:t>
            </a:r>
            <a:r>
              <a:rPr sz="2200" b="1" dirty="0" smtClean="0"/>
              <a:t>p </a:t>
            </a:r>
            <a:r>
              <a:rPr sz="2200" b="1" spc="-4" dirty="0" smtClean="0"/>
              <a:t>Pi</a:t>
            </a:r>
            <a:r>
              <a:rPr sz="2200" b="1" dirty="0" smtClean="0"/>
              <a:t>nou</a:t>
            </a:r>
            <a:r>
              <a:rPr sz="2200" b="1" spc="4" dirty="0" smtClean="0"/>
              <a:t>t</a:t>
            </a:r>
            <a:r>
              <a:rPr sz="2200" b="1" dirty="0" smtClean="0"/>
              <a:t>s</a:t>
            </a:r>
            <a:endParaRPr sz="2200"/>
          </a:p>
        </p:txBody>
      </p:sp>
      <p:sp>
        <p:nvSpPr>
          <p:cNvPr id="6" name="object 6"/>
          <p:cNvSpPr txBox="1"/>
          <p:nvPr/>
        </p:nvSpPr>
        <p:spPr>
          <a:xfrm>
            <a:off x="6965597" y="4466185"/>
            <a:ext cx="2204039" cy="311008"/>
          </a:xfrm>
          <a:prstGeom prst="rect">
            <a:avLst/>
          </a:prstGeom>
        </p:spPr>
        <p:txBody>
          <a:bodyPr wrap="square" lIns="0" tIns="0" rIns="0" bIns="0" rtlCol="0">
            <a:noAutofit/>
          </a:bodyPr>
          <a:lstStyle/>
          <a:p>
            <a:pPr marL="14111">
              <a:lnSpc>
                <a:spcPts val="2389"/>
              </a:lnSpc>
              <a:spcBef>
                <a:spcPts val="119"/>
              </a:spcBef>
            </a:pPr>
            <a:r>
              <a:rPr sz="2200" b="1" spc="-4" dirty="0" smtClean="0"/>
              <a:t>P</a:t>
            </a:r>
            <a:r>
              <a:rPr sz="2200" b="1" dirty="0" smtClean="0"/>
              <a:t>art</a:t>
            </a:r>
            <a:r>
              <a:rPr sz="2200" b="1" spc="-10" dirty="0" smtClean="0"/>
              <a:t> </a:t>
            </a:r>
            <a:r>
              <a:rPr sz="2200" b="1" dirty="0" smtClean="0"/>
              <a:t>and</a:t>
            </a:r>
            <a:r>
              <a:rPr sz="2200" b="1" spc="-16" dirty="0" smtClean="0"/>
              <a:t> </a:t>
            </a:r>
            <a:r>
              <a:rPr sz="2200" b="1" spc="-4" dirty="0" smtClean="0"/>
              <a:t>S</a:t>
            </a:r>
            <a:r>
              <a:rPr sz="2200" b="1" dirty="0" smtClean="0"/>
              <a:t>ocket</a:t>
            </a:r>
            <a:endParaRPr sz="2200"/>
          </a:p>
        </p:txBody>
      </p:sp>
      <p:sp>
        <p:nvSpPr>
          <p:cNvPr id="5" name="object 5"/>
          <p:cNvSpPr txBox="1"/>
          <p:nvPr/>
        </p:nvSpPr>
        <p:spPr>
          <a:xfrm>
            <a:off x="6963904" y="5598601"/>
            <a:ext cx="2410953" cy="311009"/>
          </a:xfrm>
          <a:prstGeom prst="rect">
            <a:avLst/>
          </a:prstGeom>
        </p:spPr>
        <p:txBody>
          <a:bodyPr wrap="square" lIns="0" tIns="0" rIns="0" bIns="0" rtlCol="0">
            <a:noAutofit/>
          </a:bodyPr>
          <a:lstStyle/>
          <a:p>
            <a:pPr marL="14111">
              <a:lnSpc>
                <a:spcPts val="2389"/>
              </a:lnSpc>
              <a:spcBef>
                <a:spcPts val="119"/>
              </a:spcBef>
            </a:pPr>
            <a:r>
              <a:rPr sz="2200" b="1" spc="-4" dirty="0" smtClean="0"/>
              <a:t>P</a:t>
            </a:r>
            <a:r>
              <a:rPr sz="2200" b="1" spc="-10" dirty="0" smtClean="0"/>
              <a:t>o</a:t>
            </a:r>
            <a:r>
              <a:rPr sz="2200" b="1" spc="56" dirty="0" smtClean="0"/>
              <a:t>w</a:t>
            </a:r>
            <a:r>
              <a:rPr sz="2200" b="1" spc="-10" dirty="0" smtClean="0"/>
              <a:t>e</a:t>
            </a:r>
            <a:r>
              <a:rPr sz="2200" b="1" dirty="0" smtClean="0"/>
              <a:t>r</a:t>
            </a:r>
            <a:r>
              <a:rPr sz="2200" b="1" spc="-43" dirty="0" smtClean="0"/>
              <a:t> </a:t>
            </a:r>
            <a:r>
              <a:rPr sz="2200" b="1" spc="4" dirty="0" smtClean="0"/>
              <a:t>C</a:t>
            </a:r>
            <a:r>
              <a:rPr sz="2200" b="1" dirty="0" smtClean="0"/>
              <a:t>onnec</a:t>
            </a:r>
            <a:r>
              <a:rPr sz="2200" b="1" spc="4" dirty="0" smtClean="0"/>
              <a:t>t</a:t>
            </a:r>
            <a:r>
              <a:rPr sz="2200" b="1" dirty="0" smtClean="0"/>
              <a:t>or</a:t>
            </a:r>
            <a:endParaRPr sz="2200"/>
          </a:p>
        </p:txBody>
      </p:sp>
      <p:sp>
        <p:nvSpPr>
          <p:cNvPr id="4" name="object 4"/>
          <p:cNvSpPr txBox="1"/>
          <p:nvPr/>
        </p:nvSpPr>
        <p:spPr>
          <a:xfrm>
            <a:off x="703863" y="5621531"/>
            <a:ext cx="1641943" cy="311009"/>
          </a:xfrm>
          <a:prstGeom prst="rect">
            <a:avLst/>
          </a:prstGeom>
        </p:spPr>
        <p:txBody>
          <a:bodyPr wrap="square" lIns="0" tIns="0" rIns="0" bIns="0" rtlCol="0">
            <a:noAutofit/>
          </a:bodyPr>
          <a:lstStyle/>
          <a:p>
            <a:pPr marL="14111">
              <a:lnSpc>
                <a:spcPts val="2389"/>
              </a:lnSpc>
              <a:spcBef>
                <a:spcPts val="119"/>
              </a:spcBef>
            </a:pPr>
            <a:r>
              <a:rPr sz="2200" b="1" spc="-4" dirty="0" smtClean="0"/>
              <a:t>P</a:t>
            </a:r>
            <a:r>
              <a:rPr sz="2200" b="1" dirty="0" smtClean="0"/>
              <a:t>1</a:t>
            </a:r>
            <a:r>
              <a:rPr sz="2200" b="1" spc="-4" dirty="0" smtClean="0"/>
              <a:t>.</a:t>
            </a:r>
            <a:r>
              <a:rPr sz="2200" b="1" dirty="0" smtClean="0"/>
              <a:t>3 </a:t>
            </a:r>
            <a:r>
              <a:rPr sz="2200" b="1" spc="4" dirty="0" smtClean="0"/>
              <a:t>B</a:t>
            </a:r>
            <a:r>
              <a:rPr sz="2200" b="1" dirty="0" smtClean="0"/>
              <a:t>u</a:t>
            </a:r>
            <a:r>
              <a:rPr sz="2200" b="1" spc="4" dirty="0" smtClean="0"/>
              <a:t>tt</a:t>
            </a:r>
            <a:r>
              <a:rPr sz="2200" b="1" dirty="0" smtClean="0"/>
              <a:t>on</a:t>
            </a:r>
            <a:endParaRPr sz="2200"/>
          </a:p>
        </p:txBody>
      </p:sp>
      <p:sp>
        <p:nvSpPr>
          <p:cNvPr id="3" name="object 3"/>
          <p:cNvSpPr txBox="1"/>
          <p:nvPr/>
        </p:nvSpPr>
        <p:spPr>
          <a:xfrm>
            <a:off x="656237" y="6194795"/>
            <a:ext cx="2609724" cy="751307"/>
          </a:xfrm>
          <a:prstGeom prst="rect">
            <a:avLst/>
          </a:prstGeom>
        </p:spPr>
        <p:txBody>
          <a:bodyPr wrap="square" lIns="0" tIns="0" rIns="0" bIns="0" rtlCol="0">
            <a:noAutofit/>
          </a:bodyPr>
          <a:lstStyle/>
          <a:p>
            <a:pPr algn="ctr">
              <a:lnSpc>
                <a:spcPts val="2389"/>
              </a:lnSpc>
              <a:spcBef>
                <a:spcPts val="119"/>
              </a:spcBef>
            </a:pPr>
            <a:r>
              <a:rPr sz="2200" b="1" dirty="0" smtClean="0"/>
              <a:t>L</a:t>
            </a:r>
            <a:r>
              <a:rPr sz="2200" b="1" spc="-4" dirty="0" smtClean="0"/>
              <a:t>E</a:t>
            </a:r>
            <a:r>
              <a:rPr sz="2200" b="1" spc="4" dirty="0" smtClean="0"/>
              <a:t>D</a:t>
            </a:r>
            <a:r>
              <a:rPr sz="2200" b="1" dirty="0" smtClean="0"/>
              <a:t>s and Ju</a:t>
            </a:r>
            <a:r>
              <a:rPr sz="2200" b="1" spc="-4" dirty="0" smtClean="0"/>
              <a:t>m</a:t>
            </a:r>
            <a:r>
              <a:rPr sz="2200" b="1" dirty="0" smtClean="0"/>
              <a:t>pers</a:t>
            </a:r>
            <a:endParaRPr sz="2200"/>
          </a:p>
          <a:p>
            <a:pPr marL="498547" marR="520010" algn="ctr">
              <a:lnSpc>
                <a:spcPct val="95825"/>
              </a:lnSpc>
              <a:spcBef>
                <a:spcPts val="791"/>
              </a:spcBef>
            </a:pPr>
            <a:r>
              <a:rPr sz="2200" b="1" spc="-4" dirty="0" smtClean="0"/>
              <a:t>P</a:t>
            </a:r>
            <a:r>
              <a:rPr sz="2200" b="1" dirty="0" smtClean="0"/>
              <a:t>1</a:t>
            </a:r>
            <a:r>
              <a:rPr sz="2200" b="1" spc="-4" dirty="0" smtClean="0"/>
              <a:t>.</a:t>
            </a:r>
            <a:r>
              <a:rPr sz="2200" b="1" dirty="0" smtClean="0"/>
              <a:t>0 &amp;</a:t>
            </a:r>
            <a:r>
              <a:rPr sz="2200" b="1" spc="-10" dirty="0" smtClean="0"/>
              <a:t> </a:t>
            </a:r>
            <a:r>
              <a:rPr sz="2200" b="1" spc="-4" dirty="0" smtClean="0"/>
              <a:t>P</a:t>
            </a:r>
            <a:r>
              <a:rPr sz="2200" b="1" dirty="0" smtClean="0"/>
              <a:t>1</a:t>
            </a:r>
            <a:r>
              <a:rPr sz="2200" b="1" spc="-4" dirty="0" smtClean="0"/>
              <a:t>.</a:t>
            </a:r>
            <a:r>
              <a:rPr sz="2200" b="1" dirty="0" smtClean="0"/>
              <a:t>6</a:t>
            </a:r>
            <a:endParaRPr sz="2200"/>
          </a:p>
        </p:txBody>
      </p:sp>
      <p:sp>
        <p:nvSpPr>
          <p:cNvPr id="2" name="object 2"/>
          <p:cNvSpPr txBox="1"/>
          <p:nvPr/>
        </p:nvSpPr>
        <p:spPr>
          <a:xfrm>
            <a:off x="6004278" y="6432920"/>
            <a:ext cx="1829799" cy="311009"/>
          </a:xfrm>
          <a:prstGeom prst="rect">
            <a:avLst/>
          </a:prstGeom>
        </p:spPr>
        <p:txBody>
          <a:bodyPr wrap="square" lIns="0" tIns="0" rIns="0" bIns="0" rtlCol="0">
            <a:noAutofit/>
          </a:bodyPr>
          <a:lstStyle/>
          <a:p>
            <a:pPr marL="14111">
              <a:lnSpc>
                <a:spcPts val="2389"/>
              </a:lnSpc>
              <a:spcBef>
                <a:spcPts val="119"/>
              </a:spcBef>
            </a:pPr>
            <a:r>
              <a:rPr sz="2200" b="1" spc="4" dirty="0" smtClean="0"/>
              <a:t>R</a:t>
            </a:r>
            <a:r>
              <a:rPr sz="2200" b="1" dirty="0" smtClean="0"/>
              <a:t>eset</a:t>
            </a:r>
            <a:r>
              <a:rPr sz="2200" b="1" spc="-21" dirty="0" smtClean="0"/>
              <a:t> </a:t>
            </a:r>
            <a:r>
              <a:rPr sz="2200" b="1" spc="4" dirty="0" smtClean="0"/>
              <a:t>B</a:t>
            </a:r>
            <a:r>
              <a:rPr sz="2200" b="1" dirty="0" smtClean="0"/>
              <a:t>u</a:t>
            </a:r>
            <a:r>
              <a:rPr sz="2200" b="1" spc="4" dirty="0" smtClean="0"/>
              <a:t>tt</a:t>
            </a:r>
            <a:r>
              <a:rPr sz="2200" b="1" dirty="0" smtClean="0"/>
              <a:t>on</a:t>
            </a:r>
            <a:endParaRPr sz="2200"/>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p:nvPr/>
        </p:nvSpPr>
        <p:spPr>
          <a:xfrm>
            <a:off x="457199" y="325120"/>
            <a:ext cx="2783839" cy="555412"/>
          </a:xfrm>
          <a:prstGeom prst="rect">
            <a:avLst/>
          </a:prstGeom>
          <a:blipFill>
            <a:blip r:embed="rId2" cstate="print"/>
            <a:stretch>
              <a:fillRect/>
            </a:stretch>
          </a:blipFill>
        </p:spPr>
        <p:txBody>
          <a:bodyPr wrap="square" lIns="0" tIns="0" rIns="0" bIns="0" rtlCol="0">
            <a:noAutofit/>
          </a:bodyPr>
          <a:lstStyle/>
          <a:p>
            <a:endParaRPr/>
          </a:p>
        </p:txBody>
      </p:sp>
      <p:sp>
        <p:nvSpPr>
          <p:cNvPr id="6" name="object 6"/>
          <p:cNvSpPr/>
          <p:nvPr/>
        </p:nvSpPr>
        <p:spPr>
          <a:xfrm>
            <a:off x="480214" y="347091"/>
            <a:ext cx="2695589" cy="466979"/>
          </a:xfrm>
          <a:prstGeom prst="rect">
            <a:avLst/>
          </a:prstGeom>
          <a:blipFill>
            <a:blip r:embed="rId3" cstate="print"/>
            <a:stretch>
              <a:fillRect/>
            </a:stretch>
          </a:blipFill>
        </p:spPr>
        <p:txBody>
          <a:bodyPr wrap="square" lIns="0" tIns="0" rIns="0" bIns="0" rtlCol="0">
            <a:noAutofit/>
          </a:bodyPr>
          <a:lstStyle/>
          <a:p>
            <a:endParaRPr/>
          </a:p>
        </p:txBody>
      </p:sp>
      <p:sp>
        <p:nvSpPr>
          <p:cNvPr id="7" name="object 7"/>
          <p:cNvSpPr/>
          <p:nvPr/>
        </p:nvSpPr>
        <p:spPr>
          <a:xfrm>
            <a:off x="3378199" y="357294"/>
            <a:ext cx="2218266" cy="523239"/>
          </a:xfrm>
          <a:prstGeom prst="rect">
            <a:avLst/>
          </a:prstGeom>
          <a:blipFill>
            <a:blip r:embed="rId4" cstate="print"/>
            <a:stretch>
              <a:fillRect/>
            </a:stretch>
          </a:blipFill>
        </p:spPr>
        <p:txBody>
          <a:bodyPr wrap="square" lIns="0" tIns="0" rIns="0" bIns="0" rtlCol="0">
            <a:noAutofit/>
          </a:bodyPr>
          <a:lstStyle/>
          <a:p>
            <a:endParaRPr/>
          </a:p>
        </p:txBody>
      </p:sp>
      <p:sp>
        <p:nvSpPr>
          <p:cNvPr id="8" name="object 8"/>
          <p:cNvSpPr/>
          <p:nvPr/>
        </p:nvSpPr>
        <p:spPr>
          <a:xfrm>
            <a:off x="3401230" y="379828"/>
            <a:ext cx="2129592" cy="434241"/>
          </a:xfrm>
          <a:prstGeom prst="rect">
            <a:avLst/>
          </a:prstGeom>
          <a:blipFill>
            <a:blip r:embed="rId5" cstate="print"/>
            <a:stretch>
              <a:fillRect/>
            </a:stretch>
          </a:blipFill>
        </p:spPr>
        <p:txBody>
          <a:bodyPr wrap="square" lIns="0" tIns="0" rIns="0" bIns="0" rtlCol="0">
            <a:noAutofit/>
          </a:bodyPr>
          <a:lstStyle/>
          <a:p>
            <a:endParaRPr/>
          </a:p>
        </p:txBody>
      </p:sp>
      <p:sp>
        <p:nvSpPr>
          <p:cNvPr id="9" name="object 9"/>
          <p:cNvSpPr/>
          <p:nvPr/>
        </p:nvSpPr>
        <p:spPr>
          <a:xfrm>
            <a:off x="423334" y="1625964"/>
            <a:ext cx="309879" cy="316652"/>
          </a:xfrm>
          <a:prstGeom prst="rect">
            <a:avLst/>
          </a:prstGeom>
          <a:blipFill>
            <a:blip r:embed="rId6" cstate="print"/>
            <a:stretch>
              <a:fillRect/>
            </a:stretch>
          </a:blipFill>
        </p:spPr>
        <p:txBody>
          <a:bodyPr wrap="square" lIns="0" tIns="0" rIns="0" bIns="0" rtlCol="0">
            <a:noAutofit/>
          </a:bodyPr>
          <a:lstStyle/>
          <a:p>
            <a:endParaRPr/>
          </a:p>
        </p:txBody>
      </p:sp>
      <p:sp>
        <p:nvSpPr>
          <p:cNvPr id="10" name="object 10"/>
          <p:cNvSpPr/>
          <p:nvPr/>
        </p:nvSpPr>
        <p:spPr>
          <a:xfrm>
            <a:off x="999066" y="2200004"/>
            <a:ext cx="267546" cy="276012"/>
          </a:xfrm>
          <a:prstGeom prst="rect">
            <a:avLst/>
          </a:prstGeom>
          <a:blipFill>
            <a:blip r:embed="rId7" cstate="print"/>
            <a:stretch>
              <a:fillRect/>
            </a:stretch>
          </a:blipFill>
        </p:spPr>
        <p:txBody>
          <a:bodyPr wrap="square" lIns="0" tIns="0" rIns="0" bIns="0" rtlCol="0">
            <a:noAutofit/>
          </a:bodyPr>
          <a:lstStyle/>
          <a:p>
            <a:endParaRPr/>
          </a:p>
        </p:txBody>
      </p:sp>
      <p:sp>
        <p:nvSpPr>
          <p:cNvPr id="11" name="object 11"/>
          <p:cNvSpPr/>
          <p:nvPr/>
        </p:nvSpPr>
        <p:spPr>
          <a:xfrm>
            <a:off x="423334" y="2743565"/>
            <a:ext cx="309879" cy="316652"/>
          </a:xfrm>
          <a:prstGeom prst="rect">
            <a:avLst/>
          </a:prstGeom>
          <a:blipFill>
            <a:blip r:embed="rId6" cstate="print"/>
            <a:stretch>
              <a:fillRect/>
            </a:stretch>
          </a:blipFill>
        </p:spPr>
        <p:txBody>
          <a:bodyPr wrap="square" lIns="0" tIns="0" rIns="0" bIns="0" rtlCol="0">
            <a:noAutofit/>
          </a:bodyPr>
          <a:lstStyle/>
          <a:p>
            <a:endParaRPr/>
          </a:p>
        </p:txBody>
      </p:sp>
      <p:sp>
        <p:nvSpPr>
          <p:cNvPr id="12" name="object 12"/>
          <p:cNvSpPr/>
          <p:nvPr/>
        </p:nvSpPr>
        <p:spPr>
          <a:xfrm>
            <a:off x="999066" y="3317605"/>
            <a:ext cx="267546" cy="276012"/>
          </a:xfrm>
          <a:prstGeom prst="rect">
            <a:avLst/>
          </a:prstGeom>
          <a:blipFill>
            <a:blip r:embed="rId7" cstate="print"/>
            <a:stretch>
              <a:fillRect/>
            </a:stretch>
          </a:blipFill>
        </p:spPr>
        <p:txBody>
          <a:bodyPr wrap="square" lIns="0" tIns="0" rIns="0" bIns="0" rtlCol="0">
            <a:noAutofit/>
          </a:bodyPr>
          <a:lstStyle/>
          <a:p>
            <a:endParaRPr/>
          </a:p>
        </p:txBody>
      </p:sp>
      <p:sp>
        <p:nvSpPr>
          <p:cNvPr id="13" name="object 13"/>
          <p:cNvSpPr/>
          <p:nvPr/>
        </p:nvSpPr>
        <p:spPr>
          <a:xfrm>
            <a:off x="423334" y="4287885"/>
            <a:ext cx="309879" cy="316652"/>
          </a:xfrm>
          <a:prstGeom prst="rect">
            <a:avLst/>
          </a:prstGeom>
          <a:blipFill>
            <a:blip r:embed="rId6" cstate="print"/>
            <a:stretch>
              <a:fillRect/>
            </a:stretch>
          </a:blipFill>
        </p:spPr>
        <p:txBody>
          <a:bodyPr wrap="square" lIns="0" tIns="0" rIns="0" bIns="0" rtlCol="0">
            <a:noAutofit/>
          </a:bodyPr>
          <a:lstStyle/>
          <a:p>
            <a:endParaRPr/>
          </a:p>
        </p:txBody>
      </p:sp>
      <p:sp>
        <p:nvSpPr>
          <p:cNvPr id="14" name="object 14"/>
          <p:cNvSpPr/>
          <p:nvPr/>
        </p:nvSpPr>
        <p:spPr>
          <a:xfrm>
            <a:off x="423334" y="5371618"/>
            <a:ext cx="309879" cy="316652"/>
          </a:xfrm>
          <a:prstGeom prst="rect">
            <a:avLst/>
          </a:prstGeom>
          <a:blipFill>
            <a:blip r:embed="rId6" cstate="print"/>
            <a:stretch>
              <a:fillRect/>
            </a:stretch>
          </a:blipFill>
        </p:spPr>
        <p:txBody>
          <a:bodyPr wrap="square" lIns="0" tIns="0" rIns="0" bIns="0" rtlCol="0">
            <a:noAutofit/>
          </a:bodyPr>
          <a:lstStyle/>
          <a:p>
            <a:endParaRPr/>
          </a:p>
        </p:txBody>
      </p:sp>
      <p:sp>
        <p:nvSpPr>
          <p:cNvPr id="15" name="object 15"/>
          <p:cNvSpPr/>
          <p:nvPr/>
        </p:nvSpPr>
        <p:spPr>
          <a:xfrm>
            <a:off x="423334" y="5967672"/>
            <a:ext cx="309879" cy="316652"/>
          </a:xfrm>
          <a:prstGeom prst="rect">
            <a:avLst/>
          </a:prstGeom>
          <a:blipFill>
            <a:blip r:embed="rId6" cstate="print"/>
            <a:stretch>
              <a:fillRect/>
            </a:stretch>
          </a:blipFill>
        </p:spPr>
        <p:txBody>
          <a:bodyPr wrap="square" lIns="0" tIns="0" rIns="0" bIns="0" rtlCol="0">
            <a:noAutofit/>
          </a:bodyPr>
          <a:lstStyle/>
          <a:p>
            <a:endParaRPr/>
          </a:p>
        </p:txBody>
      </p:sp>
      <p:sp>
        <p:nvSpPr>
          <p:cNvPr id="2" name="object 2"/>
          <p:cNvSpPr txBox="1"/>
          <p:nvPr/>
        </p:nvSpPr>
        <p:spPr>
          <a:xfrm>
            <a:off x="849417" y="1584336"/>
            <a:ext cx="8715999" cy="5309886"/>
          </a:xfrm>
          <a:prstGeom prst="rect">
            <a:avLst/>
          </a:prstGeom>
        </p:spPr>
        <p:txBody>
          <a:bodyPr wrap="square" lIns="0" tIns="0" rIns="0" bIns="0" rtlCol="0">
            <a:noAutofit/>
          </a:bodyPr>
          <a:lstStyle/>
          <a:p>
            <a:pPr marL="14182" marR="68570">
              <a:lnSpc>
                <a:spcPts val="3733"/>
              </a:lnSpc>
              <a:spcBef>
                <a:spcPts val="187"/>
              </a:spcBef>
            </a:pPr>
            <a:r>
              <a:rPr sz="5300" spc="4" baseline="3413" dirty="0" smtClean="0">
                <a:solidFill>
                  <a:schemeClr val="tx1"/>
                </a:solidFill>
                <a:latin typeface="Calibri"/>
                <a:cs typeface="Calibri"/>
              </a:rPr>
              <a:t>O</a:t>
            </a:r>
            <a:r>
              <a:rPr sz="5300" spc="-4" baseline="3413" dirty="0" smtClean="0">
                <a:solidFill>
                  <a:schemeClr val="tx1"/>
                </a:solidFill>
                <a:latin typeface="Calibri"/>
                <a:cs typeface="Calibri"/>
              </a:rPr>
              <a:t>n</a:t>
            </a:r>
            <a:r>
              <a:rPr sz="5300" spc="4" baseline="3413" dirty="0" smtClean="0">
                <a:solidFill>
                  <a:schemeClr val="tx1"/>
                </a:solidFill>
                <a:latin typeface="Calibri"/>
                <a:cs typeface="Calibri"/>
              </a:rPr>
              <a:t>-</a:t>
            </a:r>
            <a:r>
              <a:rPr sz="5300" spc="-4" baseline="3413" dirty="0" smtClean="0">
                <a:solidFill>
                  <a:schemeClr val="tx1"/>
                </a:solidFill>
                <a:latin typeface="Calibri"/>
                <a:cs typeface="Calibri"/>
              </a:rPr>
              <a:t>B</a:t>
            </a:r>
            <a:r>
              <a:rPr sz="5300" spc="4" baseline="3413" dirty="0" smtClean="0">
                <a:solidFill>
                  <a:schemeClr val="tx1"/>
                </a:solidFill>
                <a:latin typeface="Calibri"/>
                <a:cs typeface="Calibri"/>
              </a:rPr>
              <a:t>o</a:t>
            </a:r>
            <a:r>
              <a:rPr sz="5300" baseline="3413" dirty="0" smtClean="0">
                <a:solidFill>
                  <a:schemeClr val="tx1"/>
                </a:solidFill>
                <a:latin typeface="Calibri"/>
                <a:cs typeface="Calibri"/>
              </a:rPr>
              <a:t>a</a:t>
            </a:r>
            <a:r>
              <a:rPr sz="5300" spc="-56" baseline="3413" dirty="0" smtClean="0">
                <a:solidFill>
                  <a:schemeClr val="tx1"/>
                </a:solidFill>
                <a:latin typeface="Calibri"/>
                <a:cs typeface="Calibri"/>
              </a:rPr>
              <a:t>r</a:t>
            </a:r>
            <a:r>
              <a:rPr sz="5300" baseline="3413" dirty="0" smtClean="0">
                <a:solidFill>
                  <a:schemeClr val="tx1"/>
                </a:solidFill>
                <a:latin typeface="Calibri"/>
                <a:cs typeface="Calibri"/>
              </a:rPr>
              <a:t>d </a:t>
            </a:r>
            <a:r>
              <a:rPr sz="5300" spc="-4" baseline="3413" dirty="0" smtClean="0">
                <a:solidFill>
                  <a:schemeClr val="tx1"/>
                </a:solidFill>
                <a:latin typeface="Calibri"/>
                <a:cs typeface="Calibri"/>
              </a:rPr>
              <a:t>Emul</a:t>
            </a:r>
            <a:r>
              <a:rPr sz="5300" spc="-28" baseline="3413" dirty="0" smtClean="0">
                <a:solidFill>
                  <a:schemeClr val="tx1"/>
                </a:solidFill>
                <a:latin typeface="Calibri"/>
                <a:cs typeface="Calibri"/>
              </a:rPr>
              <a:t>a</a:t>
            </a:r>
            <a:r>
              <a:rPr sz="5300" spc="-43" baseline="3413" dirty="0" smtClean="0">
                <a:solidFill>
                  <a:schemeClr val="tx1"/>
                </a:solidFill>
                <a:latin typeface="Calibri"/>
                <a:cs typeface="Calibri"/>
              </a:rPr>
              <a:t>t</a:t>
            </a:r>
            <a:r>
              <a:rPr sz="5300" baseline="3413" dirty="0" smtClean="0">
                <a:solidFill>
                  <a:schemeClr val="tx1"/>
                </a:solidFill>
                <a:latin typeface="Calibri"/>
                <a:cs typeface="Calibri"/>
              </a:rPr>
              <a:t>o</a:t>
            </a:r>
            <a:r>
              <a:rPr sz="5300" spc="-4" baseline="3413" dirty="0" smtClean="0">
                <a:solidFill>
                  <a:schemeClr val="tx1"/>
                </a:solidFill>
                <a:latin typeface="Calibri"/>
                <a:cs typeface="Calibri"/>
              </a:rPr>
              <a:t>r</a:t>
            </a:r>
            <a:r>
              <a:rPr sz="5300" baseline="3413" dirty="0" smtClean="0">
                <a:solidFill>
                  <a:schemeClr val="tx1"/>
                </a:solidFill>
                <a:latin typeface="Calibri"/>
                <a:cs typeface="Calibri"/>
              </a:rPr>
              <a:t>/</a:t>
            </a:r>
            <a:r>
              <a:rPr sz="5300" spc="-4" baseline="3413" dirty="0" smtClean="0">
                <a:solidFill>
                  <a:schemeClr val="tx1"/>
                </a:solidFill>
                <a:latin typeface="Calibri"/>
                <a:cs typeface="Calibri"/>
              </a:rPr>
              <a:t>D</a:t>
            </a:r>
            <a:r>
              <a:rPr sz="5300" baseline="3413" dirty="0" smtClean="0">
                <a:solidFill>
                  <a:schemeClr val="tx1"/>
                </a:solidFill>
                <a:latin typeface="Calibri"/>
                <a:cs typeface="Calibri"/>
              </a:rPr>
              <a:t>e</a:t>
            </a:r>
            <a:r>
              <a:rPr sz="5300" spc="-4" baseline="3413" dirty="0" smtClean="0">
                <a:solidFill>
                  <a:schemeClr val="tx1"/>
                </a:solidFill>
                <a:latin typeface="Calibri"/>
                <a:cs typeface="Calibri"/>
              </a:rPr>
              <a:t>bu</a:t>
            </a:r>
            <a:r>
              <a:rPr sz="5300" spc="28" baseline="3413" dirty="0" smtClean="0">
                <a:solidFill>
                  <a:schemeClr val="tx1"/>
                </a:solidFill>
                <a:latin typeface="Calibri"/>
                <a:cs typeface="Calibri"/>
              </a:rPr>
              <a:t>g</a:t>
            </a:r>
            <a:r>
              <a:rPr sz="5300" spc="-21" baseline="3413" dirty="0" smtClean="0">
                <a:solidFill>
                  <a:schemeClr val="tx1"/>
                </a:solidFill>
                <a:latin typeface="Calibri"/>
                <a:cs typeface="Calibri"/>
              </a:rPr>
              <a:t>g</a:t>
            </a:r>
            <a:r>
              <a:rPr sz="5300" baseline="3413" dirty="0" smtClean="0">
                <a:solidFill>
                  <a:schemeClr val="tx1"/>
                </a:solidFill>
                <a:latin typeface="Calibri"/>
                <a:cs typeface="Calibri"/>
              </a:rPr>
              <a:t>er</a:t>
            </a:r>
            <a:endParaRPr sz="3600">
              <a:solidFill>
                <a:schemeClr val="tx1"/>
              </a:solidFill>
              <a:latin typeface="Calibri"/>
              <a:cs typeface="Calibri"/>
            </a:endParaRPr>
          </a:p>
          <a:p>
            <a:pPr marL="589910" marR="68570">
              <a:lnSpc>
                <a:spcPct val="101725"/>
              </a:lnSpc>
              <a:spcBef>
                <a:spcPts val="107"/>
              </a:spcBef>
            </a:pPr>
            <a:r>
              <a:rPr sz="3100" spc="-4" dirty="0" smtClean="0">
                <a:solidFill>
                  <a:schemeClr val="tx1"/>
                </a:solidFill>
                <a:latin typeface="Calibri"/>
                <a:cs typeface="Calibri"/>
              </a:rPr>
              <a:t>Allow</a:t>
            </a:r>
            <a:r>
              <a:rPr sz="3100" dirty="0" smtClean="0">
                <a:solidFill>
                  <a:schemeClr val="tx1"/>
                </a:solidFill>
                <a:latin typeface="Calibri"/>
                <a:cs typeface="Calibri"/>
              </a:rPr>
              <a:t>s</a:t>
            </a:r>
            <a:r>
              <a:rPr sz="3100" spc="-82" dirty="0" smtClean="0">
                <a:solidFill>
                  <a:schemeClr val="tx1"/>
                </a:solidFill>
                <a:latin typeface="Calibri"/>
                <a:cs typeface="Calibri"/>
              </a:rPr>
              <a:t> </a:t>
            </a:r>
            <a:r>
              <a:rPr sz="3100" spc="-4" dirty="0" smtClean="0">
                <a:solidFill>
                  <a:schemeClr val="tx1"/>
                </a:solidFill>
                <a:latin typeface="Calibri"/>
                <a:cs typeface="Calibri"/>
              </a:rPr>
              <a:t>use</a:t>
            </a:r>
            <a:r>
              <a:rPr sz="3100" dirty="0" smtClean="0">
                <a:solidFill>
                  <a:schemeClr val="tx1"/>
                </a:solidFill>
                <a:latin typeface="Calibri"/>
                <a:cs typeface="Calibri"/>
              </a:rPr>
              <a:t>r</a:t>
            </a:r>
            <a:r>
              <a:rPr sz="3100" spc="-54" dirty="0" smtClean="0">
                <a:solidFill>
                  <a:schemeClr val="tx1"/>
                </a:solidFill>
                <a:latin typeface="Calibri"/>
                <a:cs typeface="Calibri"/>
              </a:rPr>
              <a:t> </a:t>
            </a:r>
            <a:r>
              <a:rPr sz="3100" spc="-4" dirty="0" smtClean="0">
                <a:solidFill>
                  <a:schemeClr val="tx1"/>
                </a:solidFill>
                <a:latin typeface="Calibri"/>
                <a:cs typeface="Calibri"/>
              </a:rPr>
              <a:t>t</a:t>
            </a:r>
            <a:r>
              <a:rPr sz="3100" dirty="0" smtClean="0">
                <a:solidFill>
                  <a:schemeClr val="tx1"/>
                </a:solidFill>
                <a:latin typeface="Calibri"/>
                <a:cs typeface="Calibri"/>
              </a:rPr>
              <a:t>o </a:t>
            </a:r>
            <a:r>
              <a:rPr sz="3100" spc="-4" dirty="0" smtClean="0">
                <a:solidFill>
                  <a:schemeClr val="tx1"/>
                </a:solidFill>
                <a:latin typeface="Calibri"/>
                <a:cs typeface="Calibri"/>
              </a:rPr>
              <a:t>ste</a:t>
            </a:r>
            <a:r>
              <a:rPr sz="3100" dirty="0" smtClean="0">
                <a:solidFill>
                  <a:schemeClr val="tx1"/>
                </a:solidFill>
                <a:latin typeface="Calibri"/>
                <a:cs typeface="Calibri"/>
              </a:rPr>
              <a:t>p</a:t>
            </a:r>
            <a:r>
              <a:rPr sz="3100" spc="-53" dirty="0" smtClean="0">
                <a:solidFill>
                  <a:schemeClr val="tx1"/>
                </a:solidFill>
                <a:latin typeface="Calibri"/>
                <a:cs typeface="Calibri"/>
              </a:rPr>
              <a:t> </a:t>
            </a:r>
            <a:r>
              <a:rPr sz="3100" spc="-4" dirty="0" smtClean="0">
                <a:solidFill>
                  <a:schemeClr val="tx1"/>
                </a:solidFill>
                <a:latin typeface="Calibri"/>
                <a:cs typeface="Calibri"/>
              </a:rPr>
              <a:t>throug</a:t>
            </a:r>
            <a:r>
              <a:rPr sz="3100" dirty="0" smtClean="0">
                <a:solidFill>
                  <a:schemeClr val="tx1"/>
                </a:solidFill>
                <a:latin typeface="Calibri"/>
                <a:cs typeface="Calibri"/>
              </a:rPr>
              <a:t>h</a:t>
            </a:r>
            <a:r>
              <a:rPr sz="3100" spc="-101" dirty="0" smtClean="0">
                <a:solidFill>
                  <a:schemeClr val="tx1"/>
                </a:solidFill>
                <a:latin typeface="Calibri"/>
                <a:cs typeface="Calibri"/>
              </a:rPr>
              <a:t> </a:t>
            </a:r>
            <a:r>
              <a:rPr sz="3100" spc="-4" dirty="0" smtClean="0">
                <a:solidFill>
                  <a:schemeClr val="tx1"/>
                </a:solidFill>
                <a:latin typeface="Calibri"/>
                <a:cs typeface="Calibri"/>
              </a:rPr>
              <a:t>cod</a:t>
            </a:r>
            <a:r>
              <a:rPr sz="3100" dirty="0" smtClean="0">
                <a:solidFill>
                  <a:schemeClr val="tx1"/>
                </a:solidFill>
                <a:latin typeface="Calibri"/>
                <a:cs typeface="Calibri"/>
              </a:rPr>
              <a:t>e</a:t>
            </a:r>
            <a:r>
              <a:rPr sz="3100" spc="-61" dirty="0" smtClean="0">
                <a:solidFill>
                  <a:schemeClr val="tx1"/>
                </a:solidFill>
                <a:latin typeface="Calibri"/>
                <a:cs typeface="Calibri"/>
              </a:rPr>
              <a:t> </a:t>
            </a:r>
            <a:r>
              <a:rPr sz="3100" spc="-4" dirty="0" smtClean="0">
                <a:solidFill>
                  <a:schemeClr val="tx1"/>
                </a:solidFill>
                <a:latin typeface="Calibri"/>
                <a:cs typeface="Calibri"/>
              </a:rPr>
              <a:t>lin</a:t>
            </a:r>
            <a:r>
              <a:rPr sz="3100" spc="32" dirty="0" smtClean="0">
                <a:solidFill>
                  <a:schemeClr val="tx1"/>
                </a:solidFill>
                <a:latin typeface="Calibri"/>
                <a:cs typeface="Calibri"/>
              </a:rPr>
              <a:t>e</a:t>
            </a:r>
            <a:r>
              <a:rPr sz="3100" spc="-4" dirty="0" smtClean="0">
                <a:solidFill>
                  <a:schemeClr val="tx1"/>
                </a:solidFill>
                <a:latin typeface="Calibri"/>
                <a:cs typeface="Calibri"/>
              </a:rPr>
              <a:t>-</a:t>
            </a:r>
            <a:r>
              <a:rPr sz="3100" spc="-16" dirty="0" smtClean="0">
                <a:solidFill>
                  <a:schemeClr val="tx1"/>
                </a:solidFill>
                <a:latin typeface="Calibri"/>
                <a:cs typeface="Calibri"/>
              </a:rPr>
              <a:t>b</a:t>
            </a:r>
            <a:r>
              <a:rPr sz="3100" spc="-4" dirty="0" smtClean="0">
                <a:solidFill>
                  <a:schemeClr val="tx1"/>
                </a:solidFill>
                <a:latin typeface="Calibri"/>
                <a:cs typeface="Calibri"/>
              </a:rPr>
              <a:t>y-li</a:t>
            </a:r>
            <a:r>
              <a:rPr sz="3100" spc="-10" dirty="0" smtClean="0">
                <a:solidFill>
                  <a:schemeClr val="tx1"/>
                </a:solidFill>
                <a:latin typeface="Calibri"/>
                <a:cs typeface="Calibri"/>
              </a:rPr>
              <a:t>n</a:t>
            </a:r>
            <a:r>
              <a:rPr sz="3100" dirty="0" smtClean="0">
                <a:solidFill>
                  <a:schemeClr val="tx1"/>
                </a:solidFill>
                <a:latin typeface="Calibri"/>
                <a:cs typeface="Calibri"/>
              </a:rPr>
              <a:t>e</a:t>
            </a:r>
            <a:endParaRPr sz="3100">
              <a:solidFill>
                <a:schemeClr val="tx1"/>
              </a:solidFill>
              <a:latin typeface="Calibri"/>
              <a:cs typeface="Calibri"/>
            </a:endParaRPr>
          </a:p>
          <a:p>
            <a:pPr marL="14182" marR="68570">
              <a:lnSpc>
                <a:spcPct val="101725"/>
              </a:lnSpc>
              <a:spcBef>
                <a:spcPts val="367"/>
              </a:spcBef>
            </a:pPr>
            <a:r>
              <a:rPr sz="3600" spc="-4" dirty="0" smtClean="0">
                <a:solidFill>
                  <a:schemeClr val="tx1"/>
                </a:solidFill>
                <a:latin typeface="Calibri"/>
                <a:cs typeface="Calibri"/>
              </a:rPr>
              <a:t>I/</a:t>
            </a:r>
            <a:r>
              <a:rPr sz="3600" dirty="0" smtClean="0">
                <a:solidFill>
                  <a:schemeClr val="tx1"/>
                </a:solidFill>
                <a:latin typeface="Calibri"/>
                <a:cs typeface="Calibri"/>
              </a:rPr>
              <a:t>O</a:t>
            </a:r>
            <a:r>
              <a:rPr sz="3600" spc="16" dirty="0" smtClean="0">
                <a:solidFill>
                  <a:schemeClr val="tx1"/>
                </a:solidFill>
                <a:latin typeface="Calibri"/>
                <a:cs typeface="Calibri"/>
              </a:rPr>
              <a:t> </a:t>
            </a:r>
            <a:r>
              <a:rPr sz="3600" dirty="0" smtClean="0">
                <a:solidFill>
                  <a:schemeClr val="tx1"/>
                </a:solidFill>
                <a:latin typeface="Calibri"/>
                <a:cs typeface="Calibri"/>
              </a:rPr>
              <a:t>P</a:t>
            </a:r>
            <a:r>
              <a:rPr sz="3600" spc="-4" dirty="0" smtClean="0">
                <a:solidFill>
                  <a:schemeClr val="tx1"/>
                </a:solidFill>
                <a:latin typeface="Calibri"/>
                <a:cs typeface="Calibri"/>
              </a:rPr>
              <a:t>in</a:t>
            </a:r>
            <a:r>
              <a:rPr sz="3600" dirty="0" smtClean="0">
                <a:solidFill>
                  <a:schemeClr val="tx1"/>
                </a:solidFill>
                <a:latin typeface="Calibri"/>
                <a:cs typeface="Calibri"/>
              </a:rPr>
              <a:t>o</a:t>
            </a:r>
            <a:r>
              <a:rPr sz="3600" spc="-4" dirty="0" smtClean="0">
                <a:solidFill>
                  <a:schemeClr val="tx1"/>
                </a:solidFill>
                <a:latin typeface="Calibri"/>
                <a:cs typeface="Calibri"/>
              </a:rPr>
              <a:t>ut</a:t>
            </a:r>
            <a:r>
              <a:rPr sz="3600" dirty="0" smtClean="0">
                <a:solidFill>
                  <a:schemeClr val="tx1"/>
                </a:solidFill>
                <a:latin typeface="Calibri"/>
                <a:cs typeface="Calibri"/>
              </a:rPr>
              <a:t>s</a:t>
            </a:r>
            <a:endParaRPr sz="3600">
              <a:solidFill>
                <a:schemeClr val="tx1"/>
              </a:solidFill>
              <a:latin typeface="Calibri"/>
              <a:cs typeface="Calibri"/>
            </a:endParaRPr>
          </a:p>
          <a:p>
            <a:pPr marL="590186" marR="1480945" indent="-277">
              <a:lnSpc>
                <a:spcPts val="3367"/>
              </a:lnSpc>
              <a:spcBef>
                <a:spcPts val="733"/>
              </a:spcBef>
            </a:pPr>
            <a:r>
              <a:rPr sz="3100" spc="-4" dirty="0" smtClean="0">
                <a:solidFill>
                  <a:schemeClr val="tx1"/>
                </a:solidFill>
                <a:latin typeface="Calibri"/>
                <a:cs typeface="Calibri"/>
              </a:rPr>
              <a:t>Allo</a:t>
            </a:r>
            <a:r>
              <a:rPr sz="3100" dirty="0" smtClean="0">
                <a:solidFill>
                  <a:schemeClr val="tx1"/>
                </a:solidFill>
                <a:latin typeface="Calibri"/>
                <a:cs typeface="Calibri"/>
              </a:rPr>
              <a:t>w</a:t>
            </a:r>
            <a:r>
              <a:rPr sz="3100" spc="-70" dirty="0" smtClean="0">
                <a:solidFill>
                  <a:schemeClr val="tx1"/>
                </a:solidFill>
                <a:latin typeface="Calibri"/>
                <a:cs typeface="Calibri"/>
              </a:rPr>
              <a:t> </a:t>
            </a:r>
            <a:r>
              <a:rPr sz="3100" spc="-4" dirty="0" smtClean="0">
                <a:solidFill>
                  <a:schemeClr val="tx1"/>
                </a:solidFill>
                <a:latin typeface="Calibri"/>
                <a:cs typeface="Calibri"/>
              </a:rPr>
              <a:t>fo</a:t>
            </a:r>
            <a:r>
              <a:rPr sz="3100" dirty="0" smtClean="0">
                <a:solidFill>
                  <a:schemeClr val="tx1"/>
                </a:solidFill>
                <a:latin typeface="Calibri"/>
                <a:cs typeface="Calibri"/>
              </a:rPr>
              <a:t>r</a:t>
            </a:r>
            <a:r>
              <a:rPr sz="3100" spc="-58" dirty="0" smtClean="0">
                <a:solidFill>
                  <a:schemeClr val="tx1"/>
                </a:solidFill>
                <a:latin typeface="Calibri"/>
                <a:cs typeface="Calibri"/>
              </a:rPr>
              <a:t> </a:t>
            </a:r>
            <a:r>
              <a:rPr sz="3100" spc="-4" dirty="0" smtClean="0">
                <a:solidFill>
                  <a:schemeClr val="tx1"/>
                </a:solidFill>
                <a:latin typeface="Calibri"/>
                <a:cs typeface="Calibri"/>
              </a:rPr>
              <a:t>b</a:t>
            </a:r>
            <a:r>
              <a:rPr sz="3100" spc="-43" dirty="0" smtClean="0">
                <a:solidFill>
                  <a:schemeClr val="tx1"/>
                </a:solidFill>
                <a:latin typeface="Calibri"/>
                <a:cs typeface="Calibri"/>
              </a:rPr>
              <a:t>r</a:t>
            </a:r>
            <a:r>
              <a:rPr sz="3100" dirty="0" smtClean="0">
                <a:solidFill>
                  <a:schemeClr val="tx1"/>
                </a:solidFill>
                <a:latin typeface="Calibri"/>
                <a:cs typeface="Calibri"/>
              </a:rPr>
              <a:t>e</a:t>
            </a:r>
            <a:r>
              <a:rPr sz="3100" spc="4" dirty="0" smtClean="0">
                <a:solidFill>
                  <a:schemeClr val="tx1"/>
                </a:solidFill>
                <a:latin typeface="Calibri"/>
                <a:cs typeface="Calibri"/>
              </a:rPr>
              <a:t>a</a:t>
            </a:r>
            <a:r>
              <a:rPr sz="3100" spc="-4" dirty="0" smtClean="0">
                <a:solidFill>
                  <a:schemeClr val="tx1"/>
                </a:solidFill>
                <a:latin typeface="Calibri"/>
                <a:cs typeface="Calibri"/>
              </a:rPr>
              <a:t>db</a:t>
            </a:r>
            <a:r>
              <a:rPr sz="3100" dirty="0" smtClean="0">
                <a:solidFill>
                  <a:schemeClr val="tx1"/>
                </a:solidFill>
                <a:latin typeface="Calibri"/>
                <a:cs typeface="Calibri"/>
              </a:rPr>
              <a:t>o</a:t>
            </a:r>
            <a:r>
              <a:rPr sz="3100" spc="4" dirty="0" smtClean="0">
                <a:solidFill>
                  <a:schemeClr val="tx1"/>
                </a:solidFill>
                <a:latin typeface="Calibri"/>
                <a:cs typeface="Calibri"/>
              </a:rPr>
              <a:t>a</a:t>
            </a:r>
            <a:r>
              <a:rPr sz="3100" spc="-43" dirty="0" smtClean="0">
                <a:solidFill>
                  <a:schemeClr val="tx1"/>
                </a:solidFill>
                <a:latin typeface="Calibri"/>
                <a:cs typeface="Calibri"/>
              </a:rPr>
              <a:t>r</a:t>
            </a:r>
            <a:r>
              <a:rPr sz="3100" spc="-4" dirty="0" smtClean="0">
                <a:solidFill>
                  <a:schemeClr val="tx1"/>
                </a:solidFill>
                <a:latin typeface="Calibri"/>
                <a:cs typeface="Calibri"/>
              </a:rPr>
              <a:t>din</a:t>
            </a:r>
            <a:r>
              <a:rPr sz="3100" dirty="0" smtClean="0">
                <a:solidFill>
                  <a:schemeClr val="tx1"/>
                </a:solidFill>
                <a:latin typeface="Calibri"/>
                <a:cs typeface="Calibri"/>
              </a:rPr>
              <a:t>g</a:t>
            </a:r>
            <a:r>
              <a:rPr sz="3100" spc="-100" dirty="0" smtClean="0">
                <a:solidFill>
                  <a:schemeClr val="tx1"/>
                </a:solidFill>
                <a:latin typeface="Calibri"/>
                <a:cs typeface="Calibri"/>
              </a:rPr>
              <a:t> </a:t>
            </a:r>
            <a:r>
              <a:rPr sz="3100" dirty="0" smtClean="0">
                <a:solidFill>
                  <a:schemeClr val="tx1"/>
                </a:solidFill>
                <a:latin typeface="Calibri"/>
                <a:cs typeface="Calibri"/>
              </a:rPr>
              <a:t>or</a:t>
            </a:r>
            <a:r>
              <a:rPr sz="3100" spc="-16" dirty="0" smtClean="0">
                <a:solidFill>
                  <a:schemeClr val="tx1"/>
                </a:solidFill>
                <a:latin typeface="Calibri"/>
                <a:cs typeface="Calibri"/>
              </a:rPr>
              <a:t> </a:t>
            </a:r>
            <a:r>
              <a:rPr sz="3100" spc="-21" dirty="0" smtClean="0">
                <a:solidFill>
                  <a:schemeClr val="tx1"/>
                </a:solidFill>
                <a:latin typeface="Calibri"/>
                <a:cs typeface="Calibri"/>
              </a:rPr>
              <a:t>c</a:t>
            </a:r>
            <a:r>
              <a:rPr sz="3100" dirty="0" smtClean="0">
                <a:solidFill>
                  <a:schemeClr val="tx1"/>
                </a:solidFill>
                <a:latin typeface="Calibri"/>
                <a:cs typeface="Calibri"/>
              </a:rPr>
              <a:t>o</a:t>
            </a:r>
            <a:r>
              <a:rPr sz="3100" spc="-4" dirty="0" smtClean="0">
                <a:solidFill>
                  <a:schemeClr val="tx1"/>
                </a:solidFill>
                <a:latin typeface="Calibri"/>
                <a:cs typeface="Calibri"/>
              </a:rPr>
              <a:t>nn</a:t>
            </a:r>
            <a:r>
              <a:rPr sz="3100" dirty="0" smtClean="0">
                <a:solidFill>
                  <a:schemeClr val="tx1"/>
                </a:solidFill>
                <a:latin typeface="Calibri"/>
                <a:cs typeface="Calibri"/>
              </a:rPr>
              <a:t>e</a:t>
            </a:r>
            <a:r>
              <a:rPr sz="3100" spc="4" dirty="0" smtClean="0">
                <a:solidFill>
                  <a:schemeClr val="tx1"/>
                </a:solidFill>
                <a:latin typeface="Calibri"/>
                <a:cs typeface="Calibri"/>
              </a:rPr>
              <a:t>c</a:t>
            </a:r>
            <a:r>
              <a:rPr sz="3100" dirty="0" smtClean="0">
                <a:solidFill>
                  <a:schemeClr val="tx1"/>
                </a:solidFill>
                <a:latin typeface="Calibri"/>
                <a:cs typeface="Calibri"/>
              </a:rPr>
              <a:t>t</a:t>
            </a:r>
            <a:r>
              <a:rPr sz="3100" spc="-4" dirty="0" smtClean="0">
                <a:solidFill>
                  <a:schemeClr val="tx1"/>
                </a:solidFill>
                <a:latin typeface="Calibri"/>
                <a:cs typeface="Calibri"/>
              </a:rPr>
              <a:t>in</a:t>
            </a:r>
            <a:r>
              <a:rPr sz="3100" dirty="0" smtClean="0">
                <a:solidFill>
                  <a:schemeClr val="tx1"/>
                </a:solidFill>
                <a:latin typeface="Calibri"/>
                <a:cs typeface="Calibri"/>
              </a:rPr>
              <a:t>g</a:t>
            </a:r>
            <a:r>
              <a:rPr sz="3100" spc="-54" dirty="0" smtClean="0">
                <a:solidFill>
                  <a:schemeClr val="tx1"/>
                </a:solidFill>
                <a:latin typeface="Calibri"/>
                <a:cs typeface="Calibri"/>
              </a:rPr>
              <a:t> </a:t>
            </a:r>
            <a:r>
              <a:rPr sz="3100" spc="4" dirty="0" smtClean="0">
                <a:solidFill>
                  <a:schemeClr val="tx1"/>
                </a:solidFill>
                <a:latin typeface="Calibri"/>
                <a:cs typeface="Calibri"/>
              </a:rPr>
              <a:t>T</a:t>
            </a:r>
            <a:r>
              <a:rPr sz="3100" dirty="0" smtClean="0">
                <a:solidFill>
                  <a:schemeClr val="tx1"/>
                </a:solidFill>
                <a:latin typeface="Calibri"/>
                <a:cs typeface="Calibri"/>
              </a:rPr>
              <a:t>I </a:t>
            </a:r>
            <a:r>
              <a:rPr sz="3100" spc="4" dirty="0" smtClean="0">
                <a:solidFill>
                  <a:schemeClr val="tx1"/>
                </a:solidFill>
                <a:latin typeface="Calibri"/>
                <a:cs typeface="Calibri"/>
              </a:rPr>
              <a:t>Boo</a:t>
            </a:r>
            <a:r>
              <a:rPr sz="3100" spc="-43" dirty="0" smtClean="0">
                <a:solidFill>
                  <a:schemeClr val="tx1"/>
                </a:solidFill>
                <a:latin typeface="Calibri"/>
                <a:cs typeface="Calibri"/>
              </a:rPr>
              <a:t>s</a:t>
            </a:r>
            <a:r>
              <a:rPr sz="3100" spc="-28" dirty="0" smtClean="0">
                <a:solidFill>
                  <a:schemeClr val="tx1"/>
                </a:solidFill>
                <a:latin typeface="Calibri"/>
                <a:cs typeface="Calibri"/>
              </a:rPr>
              <a:t>t</a:t>
            </a:r>
            <a:r>
              <a:rPr sz="3100" dirty="0" smtClean="0">
                <a:solidFill>
                  <a:schemeClr val="tx1"/>
                </a:solidFill>
                <a:latin typeface="Calibri"/>
                <a:cs typeface="Calibri"/>
              </a:rPr>
              <a:t>e</a:t>
            </a:r>
            <a:r>
              <a:rPr sz="3100" spc="-4" dirty="0" smtClean="0">
                <a:solidFill>
                  <a:schemeClr val="tx1"/>
                </a:solidFill>
                <a:latin typeface="Calibri"/>
                <a:cs typeface="Calibri"/>
              </a:rPr>
              <a:t>r</a:t>
            </a:r>
            <a:r>
              <a:rPr sz="3100" spc="-71" dirty="0" smtClean="0">
                <a:solidFill>
                  <a:schemeClr val="tx1"/>
                </a:solidFill>
                <a:latin typeface="Calibri"/>
                <a:cs typeface="Calibri"/>
              </a:rPr>
              <a:t>P</a:t>
            </a:r>
            <a:r>
              <a:rPr sz="3100" spc="4" dirty="0" smtClean="0">
                <a:solidFill>
                  <a:schemeClr val="tx1"/>
                </a:solidFill>
                <a:latin typeface="Calibri"/>
                <a:cs typeface="Calibri"/>
              </a:rPr>
              <a:t>ac</a:t>
            </a:r>
            <a:r>
              <a:rPr sz="3100" spc="-28" dirty="0" smtClean="0">
                <a:solidFill>
                  <a:schemeClr val="tx1"/>
                </a:solidFill>
                <a:latin typeface="Calibri"/>
                <a:cs typeface="Calibri"/>
              </a:rPr>
              <a:t>k</a:t>
            </a:r>
            <a:r>
              <a:rPr sz="3100" dirty="0" smtClean="0">
                <a:solidFill>
                  <a:schemeClr val="tx1"/>
                </a:solidFill>
                <a:latin typeface="Calibri"/>
                <a:cs typeface="Calibri"/>
              </a:rPr>
              <a:t>s</a:t>
            </a:r>
            <a:r>
              <a:rPr sz="3100" spc="-107" dirty="0" smtClean="0">
                <a:solidFill>
                  <a:schemeClr val="tx1"/>
                </a:solidFill>
                <a:latin typeface="Calibri"/>
                <a:cs typeface="Calibri"/>
              </a:rPr>
              <a:t> </a:t>
            </a:r>
            <a:r>
              <a:rPr sz="3100" dirty="0" smtClean="0">
                <a:solidFill>
                  <a:schemeClr val="tx1"/>
                </a:solidFill>
                <a:latin typeface="Calibri"/>
                <a:cs typeface="Calibri"/>
              </a:rPr>
              <a:t>(</a:t>
            </a:r>
            <a:r>
              <a:rPr sz="3100" spc="-3" dirty="0" smtClean="0">
                <a:solidFill>
                  <a:schemeClr val="tx1"/>
                </a:solidFill>
                <a:latin typeface="Calibri"/>
                <a:cs typeface="Calibri"/>
              </a:rPr>
              <a:t> </a:t>
            </a:r>
            <a:r>
              <a:rPr sz="3100" dirty="0" smtClean="0">
                <a:solidFill>
                  <a:schemeClr val="tx1"/>
                </a:solidFill>
                <a:latin typeface="Calibri"/>
                <a:cs typeface="Calibri"/>
              </a:rPr>
              <a:t>Se</a:t>
            </a:r>
            <a:r>
              <a:rPr sz="3100" spc="-4" dirty="0" smtClean="0">
                <a:solidFill>
                  <a:schemeClr val="tx1"/>
                </a:solidFill>
                <a:latin typeface="Calibri"/>
                <a:cs typeface="Calibri"/>
              </a:rPr>
              <a:t>n</a:t>
            </a:r>
            <a:r>
              <a:rPr sz="3100" dirty="0" smtClean="0">
                <a:solidFill>
                  <a:schemeClr val="tx1"/>
                </a:solidFill>
                <a:latin typeface="Calibri"/>
                <a:cs typeface="Calibri"/>
              </a:rPr>
              <a:t>so</a:t>
            </a:r>
            <a:r>
              <a:rPr sz="3100" spc="-4" dirty="0" smtClean="0">
                <a:solidFill>
                  <a:schemeClr val="tx1"/>
                </a:solidFill>
                <a:latin typeface="Calibri"/>
                <a:cs typeface="Calibri"/>
              </a:rPr>
              <a:t>rb</a:t>
            </a:r>
            <a:r>
              <a:rPr sz="3100" dirty="0" smtClean="0">
                <a:solidFill>
                  <a:schemeClr val="tx1"/>
                </a:solidFill>
                <a:latin typeface="Calibri"/>
                <a:cs typeface="Calibri"/>
              </a:rPr>
              <a:t>o</a:t>
            </a:r>
            <a:r>
              <a:rPr sz="3100" spc="4" dirty="0" smtClean="0">
                <a:solidFill>
                  <a:schemeClr val="tx1"/>
                </a:solidFill>
                <a:latin typeface="Calibri"/>
                <a:cs typeface="Calibri"/>
              </a:rPr>
              <a:t>a</a:t>
            </a:r>
            <a:r>
              <a:rPr sz="3100" spc="-43" dirty="0" smtClean="0">
                <a:solidFill>
                  <a:schemeClr val="tx1"/>
                </a:solidFill>
                <a:latin typeface="Calibri"/>
                <a:cs typeface="Calibri"/>
              </a:rPr>
              <a:t>r</a:t>
            </a:r>
            <a:r>
              <a:rPr sz="3100" spc="-4" dirty="0" smtClean="0">
                <a:solidFill>
                  <a:schemeClr val="tx1"/>
                </a:solidFill>
                <a:latin typeface="Calibri"/>
                <a:cs typeface="Calibri"/>
              </a:rPr>
              <a:t>d</a:t>
            </a:r>
            <a:r>
              <a:rPr sz="3100" dirty="0" smtClean="0">
                <a:solidFill>
                  <a:schemeClr val="tx1"/>
                </a:solidFill>
                <a:latin typeface="Calibri"/>
                <a:cs typeface="Calibri"/>
              </a:rPr>
              <a:t>s</a:t>
            </a:r>
            <a:r>
              <a:rPr sz="3100" spc="-111" dirty="0" smtClean="0">
                <a:solidFill>
                  <a:schemeClr val="tx1"/>
                </a:solidFill>
                <a:latin typeface="Calibri"/>
                <a:cs typeface="Calibri"/>
              </a:rPr>
              <a:t> </a:t>
            </a:r>
            <a:r>
              <a:rPr sz="3100" dirty="0" smtClean="0">
                <a:solidFill>
                  <a:schemeClr val="tx1"/>
                </a:solidFill>
                <a:latin typeface="Calibri"/>
                <a:cs typeface="Calibri"/>
              </a:rPr>
              <a:t>)</a:t>
            </a:r>
            <a:endParaRPr sz="3100">
              <a:solidFill>
                <a:schemeClr val="tx1"/>
              </a:solidFill>
              <a:latin typeface="Calibri"/>
              <a:cs typeface="Calibri"/>
            </a:endParaRPr>
          </a:p>
          <a:p>
            <a:pPr marL="14182">
              <a:lnSpc>
                <a:spcPts val="3844"/>
              </a:lnSpc>
              <a:spcBef>
                <a:spcPts val="860"/>
              </a:spcBef>
            </a:pPr>
            <a:r>
              <a:rPr sz="3600" spc="-4" dirty="0" smtClean="0">
                <a:solidFill>
                  <a:schemeClr val="tx1"/>
                </a:solidFill>
                <a:latin typeface="Calibri"/>
                <a:cs typeface="Calibri"/>
              </a:rPr>
              <a:t>LEDs</a:t>
            </a:r>
            <a:r>
              <a:rPr sz="3600" dirty="0" smtClean="0">
                <a:solidFill>
                  <a:schemeClr val="tx1"/>
                </a:solidFill>
                <a:latin typeface="Calibri"/>
                <a:cs typeface="Calibri"/>
              </a:rPr>
              <a:t>,</a:t>
            </a:r>
            <a:r>
              <a:rPr sz="3600" spc="16" dirty="0" smtClean="0">
                <a:solidFill>
                  <a:schemeClr val="tx1"/>
                </a:solidFill>
                <a:latin typeface="Calibri"/>
                <a:cs typeface="Calibri"/>
              </a:rPr>
              <a:t> </a:t>
            </a:r>
            <a:r>
              <a:rPr sz="3600" spc="-4" dirty="0" smtClean="0">
                <a:solidFill>
                  <a:schemeClr val="tx1"/>
                </a:solidFill>
                <a:latin typeface="Calibri"/>
                <a:cs typeface="Calibri"/>
              </a:rPr>
              <a:t>Button</a:t>
            </a:r>
            <a:r>
              <a:rPr sz="3600" dirty="0" smtClean="0">
                <a:solidFill>
                  <a:schemeClr val="tx1"/>
                </a:solidFill>
                <a:latin typeface="Calibri"/>
                <a:cs typeface="Calibri"/>
              </a:rPr>
              <a:t>,</a:t>
            </a:r>
            <a:r>
              <a:rPr sz="3600" spc="16" dirty="0" smtClean="0">
                <a:solidFill>
                  <a:schemeClr val="tx1"/>
                </a:solidFill>
                <a:latin typeface="Calibri"/>
                <a:cs typeface="Calibri"/>
              </a:rPr>
              <a:t> </a:t>
            </a:r>
            <a:r>
              <a:rPr sz="3600" spc="-4" dirty="0" smtClean="0">
                <a:solidFill>
                  <a:schemeClr val="tx1"/>
                </a:solidFill>
                <a:latin typeface="Calibri"/>
                <a:cs typeface="Calibri"/>
              </a:rPr>
              <a:t>an</a:t>
            </a:r>
            <a:r>
              <a:rPr sz="3600" dirty="0" smtClean="0">
                <a:solidFill>
                  <a:schemeClr val="tx1"/>
                </a:solidFill>
                <a:latin typeface="Calibri"/>
                <a:cs typeface="Calibri"/>
              </a:rPr>
              <a:t>d</a:t>
            </a:r>
            <a:r>
              <a:rPr sz="3600" spc="16" dirty="0" smtClean="0">
                <a:solidFill>
                  <a:schemeClr val="tx1"/>
                </a:solidFill>
                <a:latin typeface="Calibri"/>
                <a:cs typeface="Calibri"/>
              </a:rPr>
              <a:t> </a:t>
            </a:r>
            <a:r>
              <a:rPr sz="3600" spc="-4" dirty="0" smtClean="0">
                <a:solidFill>
                  <a:schemeClr val="tx1"/>
                </a:solidFill>
                <a:latin typeface="Calibri"/>
                <a:cs typeface="Calibri"/>
              </a:rPr>
              <a:t>Jumper</a:t>
            </a:r>
            <a:r>
              <a:rPr sz="3600" dirty="0" smtClean="0">
                <a:solidFill>
                  <a:schemeClr val="tx1"/>
                </a:solidFill>
                <a:latin typeface="Calibri"/>
                <a:cs typeface="Calibri"/>
              </a:rPr>
              <a:t>s</a:t>
            </a:r>
            <a:r>
              <a:rPr sz="3600" spc="21" dirty="0" smtClean="0">
                <a:solidFill>
                  <a:schemeClr val="tx1"/>
                </a:solidFill>
                <a:latin typeface="Calibri"/>
                <a:cs typeface="Calibri"/>
              </a:rPr>
              <a:t> </a:t>
            </a:r>
            <a:r>
              <a:rPr sz="3600" spc="-4" dirty="0" smtClean="0">
                <a:solidFill>
                  <a:schemeClr val="tx1"/>
                </a:solidFill>
                <a:latin typeface="Calibri"/>
                <a:cs typeface="Calibri"/>
              </a:rPr>
              <a:t>fo</a:t>
            </a:r>
            <a:r>
              <a:rPr sz="3600" dirty="0" smtClean="0">
                <a:solidFill>
                  <a:schemeClr val="tx1"/>
                </a:solidFill>
                <a:latin typeface="Calibri"/>
                <a:cs typeface="Calibri"/>
              </a:rPr>
              <a:t>r</a:t>
            </a:r>
            <a:r>
              <a:rPr sz="3600" spc="16" dirty="0" smtClean="0">
                <a:solidFill>
                  <a:schemeClr val="tx1"/>
                </a:solidFill>
                <a:latin typeface="Calibri"/>
                <a:cs typeface="Calibri"/>
              </a:rPr>
              <a:t> </a:t>
            </a:r>
            <a:r>
              <a:rPr sz="3600" spc="-4" dirty="0" smtClean="0">
                <a:solidFill>
                  <a:schemeClr val="tx1"/>
                </a:solidFill>
                <a:latin typeface="Calibri"/>
                <a:cs typeface="Calibri"/>
              </a:rPr>
              <a:t>genera</a:t>
            </a:r>
            <a:r>
              <a:rPr sz="3600" dirty="0" smtClean="0">
                <a:solidFill>
                  <a:schemeClr val="tx1"/>
                </a:solidFill>
                <a:latin typeface="Calibri"/>
                <a:cs typeface="Calibri"/>
              </a:rPr>
              <a:t>l</a:t>
            </a:r>
            <a:r>
              <a:rPr sz="3600" spc="21" dirty="0" smtClean="0">
                <a:solidFill>
                  <a:schemeClr val="tx1"/>
                </a:solidFill>
                <a:latin typeface="Calibri"/>
                <a:cs typeface="Calibri"/>
              </a:rPr>
              <a:t> </a:t>
            </a:r>
            <a:r>
              <a:rPr sz="3600" spc="-4" dirty="0" smtClean="0">
                <a:solidFill>
                  <a:schemeClr val="tx1"/>
                </a:solidFill>
                <a:latin typeface="Calibri"/>
                <a:cs typeface="Calibri"/>
              </a:rPr>
              <a:t>purpose us</a:t>
            </a:r>
            <a:r>
              <a:rPr sz="3600" dirty="0" smtClean="0">
                <a:solidFill>
                  <a:schemeClr val="tx1"/>
                </a:solidFill>
                <a:latin typeface="Calibri"/>
                <a:cs typeface="Calibri"/>
              </a:rPr>
              <a:t>e</a:t>
            </a:r>
            <a:endParaRPr sz="3600">
              <a:solidFill>
                <a:schemeClr val="tx1"/>
              </a:solidFill>
              <a:latin typeface="Calibri"/>
              <a:cs typeface="Calibri"/>
            </a:endParaRPr>
          </a:p>
          <a:p>
            <a:pPr marL="14182" marR="68570">
              <a:lnSpc>
                <a:spcPct val="101725"/>
              </a:lnSpc>
              <a:spcBef>
                <a:spcPts val="346"/>
              </a:spcBef>
            </a:pPr>
            <a:r>
              <a:rPr sz="3600" spc="-4" dirty="0" smtClean="0">
                <a:solidFill>
                  <a:schemeClr val="tx1"/>
                </a:solidFill>
                <a:latin typeface="Calibri"/>
                <a:cs typeface="Calibri"/>
              </a:rPr>
              <a:t>Rese</a:t>
            </a:r>
            <a:r>
              <a:rPr sz="3600" dirty="0" smtClean="0">
                <a:solidFill>
                  <a:schemeClr val="tx1"/>
                </a:solidFill>
                <a:latin typeface="Calibri"/>
                <a:cs typeface="Calibri"/>
              </a:rPr>
              <a:t>t</a:t>
            </a:r>
            <a:r>
              <a:rPr sz="3600" spc="-21" dirty="0" smtClean="0">
                <a:solidFill>
                  <a:schemeClr val="tx1"/>
                </a:solidFill>
                <a:latin typeface="Calibri"/>
                <a:cs typeface="Calibri"/>
              </a:rPr>
              <a:t> </a:t>
            </a:r>
            <a:r>
              <a:rPr sz="3600" spc="-4" dirty="0" smtClean="0">
                <a:solidFill>
                  <a:schemeClr val="tx1"/>
                </a:solidFill>
                <a:latin typeface="Calibri"/>
                <a:cs typeface="Calibri"/>
              </a:rPr>
              <a:t>Switch</a:t>
            </a:r>
            <a:endParaRPr sz="3600">
              <a:solidFill>
                <a:schemeClr val="tx1"/>
              </a:solidFill>
              <a:latin typeface="Calibri"/>
              <a:cs typeface="Calibri"/>
            </a:endParaRPr>
          </a:p>
          <a:p>
            <a:pPr marL="14182" marR="68570">
              <a:lnSpc>
                <a:spcPct val="101725"/>
              </a:lnSpc>
              <a:spcBef>
                <a:spcPts val="350"/>
              </a:spcBef>
            </a:pPr>
            <a:r>
              <a:rPr sz="3600" spc="-4" dirty="0" smtClean="0">
                <a:solidFill>
                  <a:schemeClr val="tx1"/>
                </a:solidFill>
                <a:latin typeface="Calibri"/>
                <a:cs typeface="Calibri"/>
              </a:rPr>
              <a:t>Jumper</a:t>
            </a:r>
            <a:r>
              <a:rPr sz="3600" dirty="0" smtClean="0">
                <a:solidFill>
                  <a:schemeClr val="tx1"/>
                </a:solidFill>
                <a:latin typeface="Calibri"/>
                <a:cs typeface="Calibri"/>
              </a:rPr>
              <a:t>s </a:t>
            </a:r>
            <a:r>
              <a:rPr sz="3600" spc="-4" dirty="0" smtClean="0">
                <a:solidFill>
                  <a:schemeClr val="tx1"/>
                </a:solidFill>
                <a:latin typeface="Calibri"/>
                <a:cs typeface="Calibri"/>
              </a:rPr>
              <a:t>t</a:t>
            </a:r>
            <a:r>
              <a:rPr sz="3600" dirty="0" smtClean="0">
                <a:solidFill>
                  <a:schemeClr val="tx1"/>
                </a:solidFill>
                <a:latin typeface="Calibri"/>
                <a:cs typeface="Calibri"/>
              </a:rPr>
              <a:t>o </a:t>
            </a:r>
            <a:r>
              <a:rPr sz="3600" spc="-4" dirty="0" smtClean="0">
                <a:solidFill>
                  <a:schemeClr val="tx1"/>
                </a:solidFill>
                <a:latin typeface="Calibri"/>
                <a:cs typeface="Calibri"/>
              </a:rPr>
              <a:t>bypas</a:t>
            </a:r>
            <a:r>
              <a:rPr sz="3600" dirty="0" smtClean="0">
                <a:solidFill>
                  <a:schemeClr val="tx1"/>
                </a:solidFill>
                <a:latin typeface="Calibri"/>
                <a:cs typeface="Calibri"/>
              </a:rPr>
              <a:t>s </a:t>
            </a:r>
            <a:r>
              <a:rPr sz="3600" spc="-4" dirty="0" smtClean="0">
                <a:solidFill>
                  <a:schemeClr val="tx1"/>
                </a:solidFill>
                <a:latin typeface="Calibri"/>
                <a:cs typeface="Calibri"/>
              </a:rPr>
              <a:t>debugge</a:t>
            </a:r>
            <a:r>
              <a:rPr sz="3600" dirty="0" smtClean="0">
                <a:solidFill>
                  <a:schemeClr val="tx1"/>
                </a:solidFill>
                <a:latin typeface="Calibri"/>
                <a:cs typeface="Calibri"/>
              </a:rPr>
              <a:t>r </a:t>
            </a:r>
            <a:r>
              <a:rPr sz="3600" spc="-4" dirty="0" smtClean="0">
                <a:solidFill>
                  <a:schemeClr val="tx1"/>
                </a:solidFill>
                <a:latin typeface="Calibri"/>
                <a:cs typeface="Calibri"/>
              </a:rPr>
              <a:t>fo</a:t>
            </a:r>
            <a:r>
              <a:rPr sz="3600" dirty="0" smtClean="0">
                <a:solidFill>
                  <a:schemeClr val="tx1"/>
                </a:solidFill>
                <a:latin typeface="Calibri"/>
                <a:cs typeface="Calibri"/>
              </a:rPr>
              <a:t>r </a:t>
            </a:r>
            <a:r>
              <a:rPr sz="3600" spc="-4" dirty="0" smtClean="0">
                <a:solidFill>
                  <a:schemeClr val="tx1"/>
                </a:solidFill>
                <a:latin typeface="Calibri"/>
                <a:cs typeface="Calibri"/>
              </a:rPr>
              <a:t>seria</a:t>
            </a:r>
            <a:r>
              <a:rPr sz="3600" spc="-116" dirty="0" smtClean="0">
                <a:solidFill>
                  <a:schemeClr val="tx1"/>
                </a:solidFill>
                <a:latin typeface="Calibri"/>
                <a:cs typeface="Calibri"/>
              </a:rPr>
              <a:t>l</a:t>
            </a:r>
            <a:r>
              <a:rPr sz="3600" spc="4" dirty="0" smtClean="0">
                <a:solidFill>
                  <a:schemeClr val="tx1"/>
                </a:solidFill>
                <a:latin typeface="Calibri"/>
                <a:cs typeface="Calibri"/>
              </a:rPr>
              <a:t>-</a:t>
            </a:r>
            <a:r>
              <a:rPr sz="3600" spc="-43" dirty="0" smtClean="0">
                <a:solidFill>
                  <a:schemeClr val="tx1"/>
                </a:solidFill>
                <a:latin typeface="Calibri"/>
                <a:cs typeface="Calibri"/>
              </a:rPr>
              <a:t>t</a:t>
            </a:r>
            <a:r>
              <a:rPr sz="3600" dirty="0" smtClean="0">
                <a:solidFill>
                  <a:schemeClr val="tx1"/>
                </a:solidFill>
                <a:latin typeface="Calibri"/>
                <a:cs typeface="Calibri"/>
              </a:rPr>
              <a:t>o</a:t>
            </a:r>
            <a:r>
              <a:rPr sz="3600" spc="4" dirty="0" smtClean="0">
                <a:solidFill>
                  <a:schemeClr val="tx1"/>
                </a:solidFill>
                <a:latin typeface="Calibri"/>
                <a:cs typeface="Calibri"/>
              </a:rPr>
              <a:t>-</a:t>
            </a:r>
            <a:r>
              <a:rPr sz="3600" spc="-4" dirty="0" smtClean="0">
                <a:solidFill>
                  <a:schemeClr val="tx1"/>
                </a:solidFill>
                <a:latin typeface="Calibri"/>
                <a:cs typeface="Calibri"/>
              </a:rPr>
              <a:t>U</a:t>
            </a:r>
            <a:r>
              <a:rPr sz="3600" spc="4" dirty="0" smtClean="0">
                <a:solidFill>
                  <a:schemeClr val="tx1"/>
                </a:solidFill>
                <a:latin typeface="Calibri"/>
                <a:cs typeface="Calibri"/>
              </a:rPr>
              <a:t>S</a:t>
            </a:r>
            <a:r>
              <a:rPr sz="3600" dirty="0" smtClean="0">
                <a:solidFill>
                  <a:schemeClr val="tx1"/>
                </a:solidFill>
                <a:latin typeface="Calibri"/>
                <a:cs typeface="Calibri"/>
              </a:rPr>
              <a:t>B</a:t>
            </a:r>
            <a:endParaRPr sz="3600">
              <a:solidFill>
                <a:schemeClr val="tx1"/>
              </a:solidFill>
              <a:latin typeface="Calibri"/>
              <a:cs typeface="Calibri"/>
            </a:endParaRPr>
          </a:p>
          <a:p>
            <a:pPr marL="14111" marR="68570">
              <a:lnSpc>
                <a:spcPts val="3838"/>
              </a:lnSpc>
              <a:spcBef>
                <a:spcPts val="191"/>
              </a:spcBef>
            </a:pPr>
            <a:r>
              <a:rPr sz="5300" spc="-28" baseline="2560" dirty="0" smtClean="0">
                <a:solidFill>
                  <a:schemeClr val="tx1"/>
                </a:solidFill>
                <a:latin typeface="Calibri"/>
                <a:cs typeface="Calibri"/>
              </a:rPr>
              <a:t>c</a:t>
            </a:r>
            <a:r>
              <a:rPr sz="5300" baseline="2560" dirty="0" smtClean="0">
                <a:solidFill>
                  <a:schemeClr val="tx1"/>
                </a:solidFill>
                <a:latin typeface="Calibri"/>
                <a:cs typeface="Calibri"/>
              </a:rPr>
              <a:t>o</a:t>
            </a:r>
            <a:r>
              <a:rPr sz="5300" spc="-4" baseline="2560" dirty="0" smtClean="0">
                <a:solidFill>
                  <a:schemeClr val="tx1"/>
                </a:solidFill>
                <a:latin typeface="Calibri"/>
                <a:cs typeface="Calibri"/>
              </a:rPr>
              <a:t>mmuni</a:t>
            </a:r>
            <a:r>
              <a:rPr sz="5300" spc="-28" baseline="2560" dirty="0" smtClean="0">
                <a:solidFill>
                  <a:schemeClr val="tx1"/>
                </a:solidFill>
                <a:latin typeface="Calibri"/>
                <a:cs typeface="Calibri"/>
              </a:rPr>
              <a:t>ca</a:t>
            </a:r>
            <a:r>
              <a:rPr sz="5300" spc="-4" baseline="2560" dirty="0" smtClean="0">
                <a:solidFill>
                  <a:schemeClr val="tx1"/>
                </a:solidFill>
                <a:latin typeface="Calibri"/>
                <a:cs typeface="Calibri"/>
              </a:rPr>
              <a:t>ti</a:t>
            </a:r>
            <a:r>
              <a:rPr sz="5300" baseline="2560" dirty="0" smtClean="0">
                <a:solidFill>
                  <a:schemeClr val="tx1"/>
                </a:solidFill>
                <a:latin typeface="Calibri"/>
                <a:cs typeface="Calibri"/>
              </a:rPr>
              <a:t>on</a:t>
            </a:r>
            <a:endParaRPr sz="3600">
              <a:solidFill>
                <a:schemeClr val="tx1"/>
              </a:solidFill>
              <a:latin typeface="Calibri"/>
              <a:cs typeface="Calibri"/>
            </a:endParaRPr>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p:nvPr/>
        </p:nvSpPr>
        <p:spPr>
          <a:xfrm>
            <a:off x="457201" y="325119"/>
            <a:ext cx="4487332" cy="668866"/>
          </a:xfrm>
          <a:prstGeom prst="rect">
            <a:avLst/>
          </a:prstGeom>
          <a:blipFill>
            <a:blip r:embed="rId2" cstate="print"/>
            <a:stretch>
              <a:fillRect/>
            </a:stretch>
          </a:blipFill>
        </p:spPr>
        <p:txBody>
          <a:bodyPr wrap="square" lIns="0" tIns="0" rIns="0" bIns="0" rtlCol="0">
            <a:noAutofit/>
          </a:bodyPr>
          <a:lstStyle/>
          <a:p>
            <a:endParaRPr/>
          </a:p>
        </p:txBody>
      </p:sp>
      <p:sp>
        <p:nvSpPr>
          <p:cNvPr id="6" name="object 6"/>
          <p:cNvSpPr/>
          <p:nvPr/>
        </p:nvSpPr>
        <p:spPr>
          <a:xfrm>
            <a:off x="480229" y="347090"/>
            <a:ext cx="4398066" cy="581420"/>
          </a:xfrm>
          <a:prstGeom prst="rect">
            <a:avLst/>
          </a:prstGeom>
          <a:blipFill>
            <a:blip r:embed="rId3" cstate="print"/>
            <a:stretch>
              <a:fillRect/>
            </a:stretch>
          </a:blipFill>
        </p:spPr>
        <p:txBody>
          <a:bodyPr wrap="square" lIns="0" tIns="0" rIns="0" bIns="0" rtlCol="0">
            <a:noAutofit/>
          </a:bodyPr>
          <a:lstStyle/>
          <a:p>
            <a:endParaRPr/>
          </a:p>
        </p:txBody>
      </p:sp>
      <p:sp>
        <p:nvSpPr>
          <p:cNvPr id="7" name="object 7"/>
          <p:cNvSpPr/>
          <p:nvPr/>
        </p:nvSpPr>
        <p:spPr>
          <a:xfrm>
            <a:off x="5059679" y="325120"/>
            <a:ext cx="2783839" cy="555412"/>
          </a:xfrm>
          <a:prstGeom prst="rect">
            <a:avLst/>
          </a:prstGeom>
          <a:blipFill>
            <a:blip r:embed="rId4" cstate="print"/>
            <a:stretch>
              <a:fillRect/>
            </a:stretch>
          </a:blipFill>
        </p:spPr>
        <p:txBody>
          <a:bodyPr wrap="square" lIns="0" tIns="0" rIns="0" bIns="0" rtlCol="0">
            <a:noAutofit/>
          </a:bodyPr>
          <a:lstStyle/>
          <a:p>
            <a:endParaRPr/>
          </a:p>
        </p:txBody>
      </p:sp>
      <p:sp>
        <p:nvSpPr>
          <p:cNvPr id="8" name="object 8"/>
          <p:cNvSpPr/>
          <p:nvPr/>
        </p:nvSpPr>
        <p:spPr>
          <a:xfrm>
            <a:off x="5082695" y="347091"/>
            <a:ext cx="2695574" cy="466979"/>
          </a:xfrm>
          <a:prstGeom prst="rect">
            <a:avLst/>
          </a:prstGeom>
          <a:blipFill>
            <a:blip r:embed="rId5" cstate="print"/>
            <a:stretch>
              <a:fillRect/>
            </a:stretch>
          </a:blipFill>
        </p:spPr>
        <p:txBody>
          <a:bodyPr wrap="square" lIns="0" tIns="0" rIns="0" bIns="0" rtlCol="0">
            <a:noAutofit/>
          </a:bodyPr>
          <a:lstStyle/>
          <a:p>
            <a:endParaRPr/>
          </a:p>
        </p:txBody>
      </p:sp>
      <p:sp>
        <p:nvSpPr>
          <p:cNvPr id="9" name="object 9"/>
          <p:cNvSpPr/>
          <p:nvPr/>
        </p:nvSpPr>
        <p:spPr>
          <a:xfrm>
            <a:off x="423334" y="1625964"/>
            <a:ext cx="309879" cy="316652"/>
          </a:xfrm>
          <a:prstGeom prst="rect">
            <a:avLst/>
          </a:prstGeom>
          <a:blipFill>
            <a:blip r:embed="rId6" cstate="print"/>
            <a:stretch>
              <a:fillRect/>
            </a:stretch>
          </a:blipFill>
        </p:spPr>
        <p:txBody>
          <a:bodyPr wrap="square" lIns="0" tIns="0" rIns="0" bIns="0" rtlCol="0">
            <a:noAutofit/>
          </a:bodyPr>
          <a:lstStyle/>
          <a:p>
            <a:endParaRPr/>
          </a:p>
        </p:txBody>
      </p:sp>
      <p:sp>
        <p:nvSpPr>
          <p:cNvPr id="10" name="object 10"/>
          <p:cNvSpPr/>
          <p:nvPr/>
        </p:nvSpPr>
        <p:spPr>
          <a:xfrm>
            <a:off x="423334" y="2709697"/>
            <a:ext cx="309879" cy="316652"/>
          </a:xfrm>
          <a:prstGeom prst="rect">
            <a:avLst/>
          </a:prstGeom>
          <a:blipFill>
            <a:blip r:embed="rId6" cstate="print"/>
            <a:stretch>
              <a:fillRect/>
            </a:stretch>
          </a:blipFill>
        </p:spPr>
        <p:txBody>
          <a:bodyPr wrap="square" lIns="0" tIns="0" rIns="0" bIns="0" rtlCol="0">
            <a:noAutofit/>
          </a:bodyPr>
          <a:lstStyle/>
          <a:p>
            <a:endParaRPr/>
          </a:p>
        </p:txBody>
      </p:sp>
      <p:sp>
        <p:nvSpPr>
          <p:cNvPr id="11" name="object 11"/>
          <p:cNvSpPr/>
          <p:nvPr/>
        </p:nvSpPr>
        <p:spPr>
          <a:xfrm>
            <a:off x="423334" y="4281112"/>
            <a:ext cx="309879" cy="316652"/>
          </a:xfrm>
          <a:prstGeom prst="rect">
            <a:avLst/>
          </a:prstGeom>
          <a:blipFill>
            <a:blip r:embed="rId6" cstate="print"/>
            <a:stretch>
              <a:fillRect/>
            </a:stretch>
          </a:blipFill>
        </p:spPr>
        <p:txBody>
          <a:bodyPr wrap="square" lIns="0" tIns="0" rIns="0" bIns="0" rtlCol="0">
            <a:noAutofit/>
          </a:bodyPr>
          <a:lstStyle/>
          <a:p>
            <a:endParaRPr/>
          </a:p>
        </p:txBody>
      </p:sp>
      <p:sp>
        <p:nvSpPr>
          <p:cNvPr id="12" name="object 12"/>
          <p:cNvSpPr/>
          <p:nvPr/>
        </p:nvSpPr>
        <p:spPr>
          <a:xfrm>
            <a:off x="999066" y="5342831"/>
            <a:ext cx="267546" cy="276012"/>
          </a:xfrm>
          <a:prstGeom prst="rect">
            <a:avLst/>
          </a:prstGeom>
          <a:blipFill>
            <a:blip r:embed="rId7" cstate="print"/>
            <a:stretch>
              <a:fillRect/>
            </a:stretch>
          </a:blipFill>
        </p:spPr>
        <p:txBody>
          <a:bodyPr wrap="square" lIns="0" tIns="0" rIns="0" bIns="0" rtlCol="0">
            <a:noAutofit/>
          </a:bodyPr>
          <a:lstStyle/>
          <a:p>
            <a:endParaRPr/>
          </a:p>
        </p:txBody>
      </p:sp>
      <p:sp>
        <p:nvSpPr>
          <p:cNvPr id="13" name="object 13"/>
          <p:cNvSpPr/>
          <p:nvPr/>
        </p:nvSpPr>
        <p:spPr>
          <a:xfrm>
            <a:off x="999066" y="5864378"/>
            <a:ext cx="267546" cy="276012"/>
          </a:xfrm>
          <a:prstGeom prst="rect">
            <a:avLst/>
          </a:prstGeom>
          <a:blipFill>
            <a:blip r:embed="rId7" cstate="print"/>
            <a:stretch>
              <a:fillRect/>
            </a:stretch>
          </a:blipFill>
        </p:spPr>
        <p:txBody>
          <a:bodyPr wrap="square" lIns="0" tIns="0" rIns="0" bIns="0" rtlCol="0">
            <a:noAutofit/>
          </a:bodyPr>
          <a:lstStyle/>
          <a:p>
            <a:endParaRPr/>
          </a:p>
        </p:txBody>
      </p:sp>
      <p:sp>
        <p:nvSpPr>
          <p:cNvPr id="14" name="object 14"/>
          <p:cNvSpPr/>
          <p:nvPr/>
        </p:nvSpPr>
        <p:spPr>
          <a:xfrm>
            <a:off x="999066" y="6385925"/>
            <a:ext cx="267546" cy="276012"/>
          </a:xfrm>
          <a:prstGeom prst="rect">
            <a:avLst/>
          </a:prstGeom>
          <a:blipFill>
            <a:blip r:embed="rId7" cstate="print"/>
            <a:stretch>
              <a:fillRect/>
            </a:stretch>
          </a:blipFill>
        </p:spPr>
        <p:txBody>
          <a:bodyPr wrap="square" lIns="0" tIns="0" rIns="0" bIns="0" rtlCol="0">
            <a:noAutofit/>
          </a:bodyPr>
          <a:lstStyle/>
          <a:p>
            <a:endParaRPr/>
          </a:p>
        </p:txBody>
      </p:sp>
      <p:sp>
        <p:nvSpPr>
          <p:cNvPr id="2" name="object 2"/>
          <p:cNvSpPr txBox="1"/>
          <p:nvPr/>
        </p:nvSpPr>
        <p:spPr>
          <a:xfrm>
            <a:off x="849461" y="1584336"/>
            <a:ext cx="8837701" cy="5186962"/>
          </a:xfrm>
          <a:prstGeom prst="rect">
            <a:avLst/>
          </a:prstGeom>
        </p:spPr>
        <p:txBody>
          <a:bodyPr wrap="square" lIns="0" tIns="0" rIns="0" bIns="0" rtlCol="0">
            <a:noAutofit/>
          </a:bodyPr>
          <a:lstStyle/>
          <a:p>
            <a:pPr marL="14139">
              <a:lnSpc>
                <a:spcPts val="3733"/>
              </a:lnSpc>
              <a:spcBef>
                <a:spcPts val="187"/>
              </a:spcBef>
            </a:pPr>
            <a:r>
              <a:rPr sz="5300" spc="-4" baseline="3413" dirty="0" smtClean="0">
                <a:solidFill>
                  <a:schemeClr val="tx1"/>
                </a:solidFill>
                <a:latin typeface="Calibri"/>
                <a:cs typeface="Calibri"/>
              </a:rPr>
              <a:t>LaunchPa</a:t>
            </a:r>
            <a:r>
              <a:rPr sz="5300" baseline="3413" dirty="0" smtClean="0">
                <a:solidFill>
                  <a:schemeClr val="tx1"/>
                </a:solidFill>
                <a:latin typeface="Calibri"/>
                <a:cs typeface="Calibri"/>
              </a:rPr>
              <a:t>d</a:t>
            </a:r>
            <a:r>
              <a:rPr sz="5300" spc="-28" baseline="3413" dirty="0" smtClean="0">
                <a:solidFill>
                  <a:schemeClr val="tx1"/>
                </a:solidFill>
                <a:latin typeface="Calibri"/>
                <a:cs typeface="Calibri"/>
              </a:rPr>
              <a:t> c</a:t>
            </a:r>
            <a:r>
              <a:rPr sz="5300" baseline="3413" dirty="0" smtClean="0">
                <a:solidFill>
                  <a:schemeClr val="tx1"/>
                </a:solidFill>
                <a:latin typeface="Calibri"/>
                <a:cs typeface="Calibri"/>
              </a:rPr>
              <a:t>an </a:t>
            </a:r>
            <a:r>
              <a:rPr sz="5300" spc="-4" baseline="3413" dirty="0" smtClean="0">
                <a:solidFill>
                  <a:schemeClr val="tx1"/>
                </a:solidFill>
                <a:latin typeface="Calibri"/>
                <a:cs typeface="Calibri"/>
              </a:rPr>
              <a:t>b</a:t>
            </a:r>
            <a:r>
              <a:rPr sz="5300" baseline="3413" dirty="0" smtClean="0">
                <a:solidFill>
                  <a:schemeClr val="tx1"/>
                </a:solidFill>
                <a:latin typeface="Calibri"/>
                <a:cs typeface="Calibri"/>
              </a:rPr>
              <a:t>e</a:t>
            </a:r>
            <a:r>
              <a:rPr sz="5300" spc="10" baseline="3413" dirty="0" smtClean="0">
                <a:solidFill>
                  <a:schemeClr val="tx1"/>
                </a:solidFill>
                <a:latin typeface="Calibri"/>
                <a:cs typeface="Calibri"/>
              </a:rPr>
              <a:t> </a:t>
            </a:r>
            <a:r>
              <a:rPr sz="5300" spc="-4" baseline="3413" dirty="0" smtClean="0">
                <a:solidFill>
                  <a:schemeClr val="tx1"/>
                </a:solidFill>
                <a:latin typeface="Calibri"/>
                <a:cs typeface="Calibri"/>
              </a:rPr>
              <a:t>p</a:t>
            </a:r>
            <a:r>
              <a:rPr sz="5300" spc="-56" baseline="3413" dirty="0" smtClean="0">
                <a:solidFill>
                  <a:schemeClr val="tx1"/>
                </a:solidFill>
                <a:latin typeface="Calibri"/>
                <a:cs typeface="Calibri"/>
              </a:rPr>
              <a:t>r</a:t>
            </a:r>
            <a:r>
              <a:rPr sz="5300" baseline="3413" dirty="0" smtClean="0">
                <a:solidFill>
                  <a:schemeClr val="tx1"/>
                </a:solidFill>
                <a:latin typeface="Calibri"/>
                <a:cs typeface="Calibri"/>
              </a:rPr>
              <a:t>o</a:t>
            </a:r>
            <a:r>
              <a:rPr sz="5300" spc="4" baseline="3413" dirty="0" smtClean="0">
                <a:solidFill>
                  <a:schemeClr val="tx1"/>
                </a:solidFill>
                <a:latin typeface="Calibri"/>
                <a:cs typeface="Calibri"/>
              </a:rPr>
              <a:t>g</a:t>
            </a:r>
            <a:r>
              <a:rPr sz="5300" spc="-66" baseline="3413" dirty="0" smtClean="0">
                <a:solidFill>
                  <a:schemeClr val="tx1"/>
                </a:solidFill>
                <a:latin typeface="Calibri"/>
                <a:cs typeface="Calibri"/>
              </a:rPr>
              <a:t>r</a:t>
            </a:r>
            <a:r>
              <a:rPr sz="5300" baseline="3413" dirty="0" smtClean="0">
                <a:solidFill>
                  <a:schemeClr val="tx1"/>
                </a:solidFill>
                <a:latin typeface="Calibri"/>
                <a:cs typeface="Calibri"/>
              </a:rPr>
              <a:t>a</a:t>
            </a:r>
            <a:r>
              <a:rPr sz="5300" spc="-4" baseline="3413" dirty="0" smtClean="0">
                <a:solidFill>
                  <a:schemeClr val="tx1"/>
                </a:solidFill>
                <a:latin typeface="Calibri"/>
                <a:cs typeface="Calibri"/>
              </a:rPr>
              <a:t>mm</a:t>
            </a:r>
            <a:r>
              <a:rPr sz="5300" spc="4" baseline="3413" dirty="0" smtClean="0">
                <a:solidFill>
                  <a:schemeClr val="tx1"/>
                </a:solidFill>
                <a:latin typeface="Calibri"/>
                <a:cs typeface="Calibri"/>
              </a:rPr>
              <a:t>e</a:t>
            </a:r>
            <a:r>
              <a:rPr sz="5300" baseline="3413" dirty="0" smtClean="0">
                <a:solidFill>
                  <a:schemeClr val="tx1"/>
                </a:solidFill>
                <a:latin typeface="Calibri"/>
                <a:cs typeface="Calibri"/>
              </a:rPr>
              <a:t>d </a:t>
            </a:r>
            <a:r>
              <a:rPr sz="5300" spc="-4" baseline="3413" dirty="0" smtClean="0">
                <a:solidFill>
                  <a:schemeClr val="tx1"/>
                </a:solidFill>
                <a:latin typeface="Calibri"/>
                <a:cs typeface="Calibri"/>
              </a:rPr>
              <a:t>usin</a:t>
            </a:r>
            <a:r>
              <a:rPr sz="5300" baseline="3413" dirty="0" smtClean="0">
                <a:solidFill>
                  <a:schemeClr val="tx1"/>
                </a:solidFill>
                <a:latin typeface="Calibri"/>
                <a:cs typeface="Calibri"/>
              </a:rPr>
              <a:t>g</a:t>
            </a:r>
            <a:r>
              <a:rPr sz="5300" spc="38" baseline="3413" dirty="0" smtClean="0">
                <a:solidFill>
                  <a:schemeClr val="tx1"/>
                </a:solidFill>
                <a:latin typeface="Calibri"/>
                <a:cs typeface="Calibri"/>
              </a:rPr>
              <a:t> </a:t>
            </a:r>
            <a:r>
              <a:rPr sz="5300" spc="-4" baseline="3413" dirty="0" smtClean="0">
                <a:solidFill>
                  <a:schemeClr val="tx1"/>
                </a:solidFill>
                <a:latin typeface="Calibri"/>
                <a:cs typeface="Calibri"/>
              </a:rPr>
              <a:t>IA</a:t>
            </a:r>
            <a:r>
              <a:rPr sz="5300" baseline="3413" dirty="0" smtClean="0">
                <a:solidFill>
                  <a:schemeClr val="tx1"/>
                </a:solidFill>
                <a:latin typeface="Calibri"/>
                <a:cs typeface="Calibri"/>
              </a:rPr>
              <a:t>R, </a:t>
            </a:r>
            <a:r>
              <a:rPr sz="5300" spc="-4" baseline="3413" dirty="0" smtClean="0">
                <a:solidFill>
                  <a:schemeClr val="tx1"/>
                </a:solidFill>
                <a:latin typeface="Calibri"/>
                <a:cs typeface="Calibri"/>
              </a:rPr>
              <a:t>C</a:t>
            </a:r>
            <a:r>
              <a:rPr sz="5300" baseline="3413" dirty="0" smtClean="0">
                <a:solidFill>
                  <a:schemeClr val="tx1"/>
                </a:solidFill>
                <a:latin typeface="Calibri"/>
                <a:cs typeface="Calibri"/>
              </a:rPr>
              <a:t>o</a:t>
            </a:r>
            <a:r>
              <a:rPr sz="5300" spc="-4" baseline="3413" dirty="0" smtClean="0">
                <a:solidFill>
                  <a:schemeClr val="tx1"/>
                </a:solidFill>
                <a:latin typeface="Calibri"/>
                <a:cs typeface="Calibri"/>
              </a:rPr>
              <a:t>de</a:t>
            </a:r>
            <a:endParaRPr sz="3600">
              <a:solidFill>
                <a:schemeClr val="tx1"/>
              </a:solidFill>
              <a:latin typeface="Calibri"/>
              <a:cs typeface="Calibri"/>
            </a:endParaRPr>
          </a:p>
          <a:p>
            <a:pPr marL="14235" marR="67817">
              <a:lnSpc>
                <a:spcPts val="3838"/>
              </a:lnSpc>
              <a:spcBef>
                <a:spcPts val="4"/>
              </a:spcBef>
            </a:pPr>
            <a:r>
              <a:rPr sz="5300" spc="-4" baseline="2560" dirty="0" smtClean="0">
                <a:solidFill>
                  <a:schemeClr val="tx1"/>
                </a:solidFill>
                <a:latin typeface="Calibri"/>
                <a:cs typeface="Calibri"/>
              </a:rPr>
              <a:t>C</a:t>
            </a:r>
            <a:r>
              <a:rPr sz="5300" baseline="2560" dirty="0" smtClean="0">
                <a:solidFill>
                  <a:schemeClr val="tx1"/>
                </a:solidFill>
                <a:latin typeface="Calibri"/>
                <a:cs typeface="Calibri"/>
              </a:rPr>
              <a:t>o</a:t>
            </a:r>
            <a:r>
              <a:rPr sz="5300" spc="-4" baseline="2560" dirty="0" smtClean="0">
                <a:solidFill>
                  <a:schemeClr val="tx1"/>
                </a:solidFill>
                <a:latin typeface="Calibri"/>
                <a:cs typeface="Calibri"/>
              </a:rPr>
              <a:t>mp</a:t>
            </a:r>
            <a:r>
              <a:rPr sz="5300" baseline="2560" dirty="0" smtClean="0">
                <a:solidFill>
                  <a:schemeClr val="tx1"/>
                </a:solidFill>
                <a:latin typeface="Calibri"/>
                <a:cs typeface="Calibri"/>
              </a:rPr>
              <a:t>o</a:t>
            </a:r>
            <a:r>
              <a:rPr sz="5300" spc="-4" baseline="2560" dirty="0" smtClean="0">
                <a:solidFill>
                  <a:schemeClr val="tx1"/>
                </a:solidFill>
                <a:latin typeface="Calibri"/>
                <a:cs typeface="Calibri"/>
              </a:rPr>
              <a:t>s</a:t>
            </a:r>
            <a:r>
              <a:rPr sz="5300" baseline="2560" dirty="0" smtClean="0">
                <a:solidFill>
                  <a:schemeClr val="tx1"/>
                </a:solidFill>
                <a:latin typeface="Calibri"/>
                <a:cs typeface="Calibri"/>
              </a:rPr>
              <a:t>er </a:t>
            </a:r>
            <a:r>
              <a:rPr sz="5300" spc="4" baseline="2560" dirty="0" smtClean="0">
                <a:solidFill>
                  <a:schemeClr val="tx1"/>
                </a:solidFill>
                <a:latin typeface="Calibri"/>
                <a:cs typeface="Calibri"/>
              </a:rPr>
              <a:t>S</a:t>
            </a:r>
            <a:r>
              <a:rPr sz="5300" spc="-4" baseline="2560" dirty="0" smtClean="0">
                <a:solidFill>
                  <a:schemeClr val="tx1"/>
                </a:solidFill>
                <a:latin typeface="Calibri"/>
                <a:cs typeface="Calibri"/>
              </a:rPr>
              <a:t>tudi</a:t>
            </a:r>
            <a:r>
              <a:rPr sz="5300" spc="-66" baseline="2560" dirty="0" smtClean="0">
                <a:solidFill>
                  <a:schemeClr val="tx1"/>
                </a:solidFill>
                <a:latin typeface="Calibri"/>
                <a:cs typeface="Calibri"/>
              </a:rPr>
              <a:t>o</a:t>
            </a:r>
            <a:r>
              <a:rPr sz="5300" baseline="2560" dirty="0" smtClean="0">
                <a:solidFill>
                  <a:schemeClr val="tx1"/>
                </a:solidFill>
                <a:latin typeface="Calibri"/>
                <a:cs typeface="Calibri"/>
              </a:rPr>
              <a:t>,</a:t>
            </a:r>
            <a:r>
              <a:rPr sz="5300" spc="27" baseline="2560" dirty="0" smtClean="0">
                <a:solidFill>
                  <a:schemeClr val="tx1"/>
                </a:solidFill>
                <a:latin typeface="Calibri"/>
                <a:cs typeface="Calibri"/>
              </a:rPr>
              <a:t> </a:t>
            </a:r>
            <a:r>
              <a:rPr sz="5300" baseline="2560" dirty="0" smtClean="0">
                <a:solidFill>
                  <a:schemeClr val="tx1"/>
                </a:solidFill>
                <a:latin typeface="Calibri"/>
                <a:cs typeface="Calibri"/>
              </a:rPr>
              <a:t>a</a:t>
            </a:r>
            <a:r>
              <a:rPr sz="5300" spc="-4" baseline="2560" dirty="0" smtClean="0">
                <a:solidFill>
                  <a:schemeClr val="tx1"/>
                </a:solidFill>
                <a:latin typeface="Calibri"/>
                <a:cs typeface="Calibri"/>
              </a:rPr>
              <a:t>n</a:t>
            </a:r>
            <a:r>
              <a:rPr sz="5300" baseline="2560" dirty="0" smtClean="0">
                <a:solidFill>
                  <a:schemeClr val="tx1"/>
                </a:solidFill>
                <a:latin typeface="Calibri"/>
                <a:cs typeface="Calibri"/>
              </a:rPr>
              <a:t>d</a:t>
            </a:r>
            <a:r>
              <a:rPr sz="5300" spc="21" baseline="2560" dirty="0" smtClean="0">
                <a:solidFill>
                  <a:schemeClr val="tx1"/>
                </a:solidFill>
                <a:latin typeface="Calibri"/>
                <a:cs typeface="Calibri"/>
              </a:rPr>
              <a:t> </a:t>
            </a:r>
            <a:r>
              <a:rPr sz="5300" spc="-4" baseline="2560" dirty="0" smtClean="0">
                <a:solidFill>
                  <a:schemeClr val="tx1"/>
                </a:solidFill>
                <a:latin typeface="Calibri"/>
                <a:cs typeface="Calibri"/>
              </a:rPr>
              <a:t>En</a:t>
            </a:r>
            <a:r>
              <a:rPr sz="5300" baseline="2560" dirty="0" smtClean="0">
                <a:solidFill>
                  <a:schemeClr val="tx1"/>
                </a:solidFill>
                <a:latin typeface="Calibri"/>
                <a:cs typeface="Calibri"/>
              </a:rPr>
              <a:t>e</a:t>
            </a:r>
            <a:r>
              <a:rPr sz="5300" spc="-56" baseline="2560" dirty="0" smtClean="0">
                <a:solidFill>
                  <a:schemeClr val="tx1"/>
                </a:solidFill>
                <a:latin typeface="Calibri"/>
                <a:cs typeface="Calibri"/>
              </a:rPr>
              <a:t>r</a:t>
            </a:r>
            <a:r>
              <a:rPr sz="5300" spc="4" baseline="2560" dirty="0" smtClean="0">
                <a:solidFill>
                  <a:schemeClr val="tx1"/>
                </a:solidFill>
                <a:latin typeface="Calibri"/>
                <a:cs typeface="Calibri"/>
              </a:rPr>
              <a:t>g</a:t>
            </a:r>
            <a:r>
              <a:rPr sz="5300" spc="-4" baseline="2560" dirty="0" smtClean="0">
                <a:solidFill>
                  <a:schemeClr val="tx1"/>
                </a:solidFill>
                <a:latin typeface="Calibri"/>
                <a:cs typeface="Calibri"/>
              </a:rPr>
              <a:t>ia</a:t>
            </a:r>
            <a:endParaRPr sz="3600">
              <a:solidFill>
                <a:schemeClr val="tx1"/>
              </a:solidFill>
              <a:latin typeface="Calibri"/>
              <a:cs typeface="Calibri"/>
            </a:endParaRPr>
          </a:p>
          <a:p>
            <a:pPr marL="14139" marR="969536">
              <a:lnSpc>
                <a:spcPts val="3844"/>
              </a:lnSpc>
              <a:spcBef>
                <a:spcPts val="661"/>
              </a:spcBef>
            </a:pPr>
            <a:r>
              <a:rPr sz="3600" spc="-4" dirty="0" smtClean="0">
                <a:solidFill>
                  <a:schemeClr val="tx1"/>
                </a:solidFill>
                <a:latin typeface="Calibri"/>
                <a:cs typeface="Calibri"/>
              </a:rPr>
              <a:t>IA</a:t>
            </a:r>
            <a:r>
              <a:rPr sz="3600" dirty="0" smtClean="0">
                <a:solidFill>
                  <a:schemeClr val="tx1"/>
                </a:solidFill>
                <a:latin typeface="Calibri"/>
                <a:cs typeface="Calibri"/>
              </a:rPr>
              <a:t>R </a:t>
            </a:r>
            <a:r>
              <a:rPr sz="3600" spc="-4" dirty="0" smtClean="0">
                <a:solidFill>
                  <a:schemeClr val="tx1"/>
                </a:solidFill>
                <a:latin typeface="Calibri"/>
                <a:cs typeface="Calibri"/>
              </a:rPr>
              <a:t>i</a:t>
            </a:r>
            <a:r>
              <a:rPr sz="3600" dirty="0" smtClean="0">
                <a:solidFill>
                  <a:schemeClr val="tx1"/>
                </a:solidFill>
                <a:latin typeface="Calibri"/>
                <a:cs typeface="Calibri"/>
              </a:rPr>
              <a:t>s a </a:t>
            </a:r>
            <a:r>
              <a:rPr sz="3600" spc="-4" dirty="0" smtClean="0">
                <a:solidFill>
                  <a:schemeClr val="tx1"/>
                </a:solidFill>
                <a:latin typeface="Calibri"/>
                <a:cs typeface="Calibri"/>
              </a:rPr>
              <a:t>professiona</a:t>
            </a:r>
            <a:r>
              <a:rPr sz="3600" dirty="0" smtClean="0">
                <a:solidFill>
                  <a:schemeClr val="tx1"/>
                </a:solidFill>
                <a:latin typeface="Calibri"/>
                <a:cs typeface="Calibri"/>
              </a:rPr>
              <a:t>l </a:t>
            </a:r>
            <a:r>
              <a:rPr sz="3600" spc="-4" dirty="0" smtClean="0">
                <a:solidFill>
                  <a:schemeClr val="tx1"/>
                </a:solidFill>
                <a:latin typeface="Calibri"/>
                <a:cs typeface="Calibri"/>
              </a:rPr>
              <a:t>embedde</a:t>
            </a:r>
            <a:r>
              <a:rPr sz="3600" dirty="0" smtClean="0">
                <a:solidFill>
                  <a:schemeClr val="tx1"/>
                </a:solidFill>
                <a:latin typeface="Calibri"/>
                <a:cs typeface="Calibri"/>
              </a:rPr>
              <a:t>d </a:t>
            </a:r>
            <a:r>
              <a:rPr sz="3600" spc="-4" dirty="0" smtClean="0">
                <a:solidFill>
                  <a:schemeClr val="tx1"/>
                </a:solidFill>
                <a:latin typeface="Calibri"/>
                <a:cs typeface="Calibri"/>
              </a:rPr>
              <a:t>integrated d</a:t>
            </a:r>
            <a:r>
              <a:rPr sz="3600" spc="-10" dirty="0" smtClean="0">
                <a:solidFill>
                  <a:schemeClr val="tx1"/>
                </a:solidFill>
                <a:latin typeface="Calibri"/>
                <a:cs typeface="Calibri"/>
              </a:rPr>
              <a:t>e</a:t>
            </a:r>
            <a:r>
              <a:rPr sz="3600" spc="-32" dirty="0" smtClean="0">
                <a:solidFill>
                  <a:schemeClr val="tx1"/>
                </a:solidFill>
                <a:latin typeface="Calibri"/>
                <a:cs typeface="Calibri"/>
              </a:rPr>
              <a:t>v</a:t>
            </a:r>
            <a:r>
              <a:rPr sz="3600" dirty="0" smtClean="0">
                <a:solidFill>
                  <a:schemeClr val="tx1"/>
                </a:solidFill>
                <a:latin typeface="Calibri"/>
                <a:cs typeface="Calibri"/>
              </a:rPr>
              <a:t>e</a:t>
            </a:r>
            <a:r>
              <a:rPr sz="3600" spc="-4" dirty="0" smtClean="0">
                <a:solidFill>
                  <a:schemeClr val="tx1"/>
                </a:solidFill>
                <a:latin typeface="Calibri"/>
                <a:cs typeface="Calibri"/>
              </a:rPr>
              <a:t>l</a:t>
            </a:r>
            <a:r>
              <a:rPr sz="3600" dirty="0" smtClean="0">
                <a:solidFill>
                  <a:schemeClr val="tx1"/>
                </a:solidFill>
                <a:latin typeface="Calibri"/>
                <a:cs typeface="Calibri"/>
              </a:rPr>
              <a:t>o</a:t>
            </a:r>
            <a:r>
              <a:rPr sz="3600" spc="-4" dirty="0" smtClean="0">
                <a:solidFill>
                  <a:schemeClr val="tx1"/>
                </a:solidFill>
                <a:latin typeface="Calibri"/>
                <a:cs typeface="Calibri"/>
              </a:rPr>
              <a:t>pm</a:t>
            </a:r>
            <a:r>
              <a:rPr sz="3600" dirty="0" smtClean="0">
                <a:solidFill>
                  <a:schemeClr val="tx1"/>
                </a:solidFill>
                <a:latin typeface="Calibri"/>
                <a:cs typeface="Calibri"/>
              </a:rPr>
              <a:t>e</a:t>
            </a:r>
            <a:r>
              <a:rPr sz="3600" spc="-28" dirty="0" smtClean="0">
                <a:solidFill>
                  <a:schemeClr val="tx1"/>
                </a:solidFill>
                <a:latin typeface="Calibri"/>
                <a:cs typeface="Calibri"/>
              </a:rPr>
              <a:t>n</a:t>
            </a:r>
            <a:r>
              <a:rPr sz="3600" dirty="0" smtClean="0">
                <a:solidFill>
                  <a:schemeClr val="tx1"/>
                </a:solidFill>
                <a:latin typeface="Calibri"/>
                <a:cs typeface="Calibri"/>
              </a:rPr>
              <a:t>t e</a:t>
            </a:r>
            <a:r>
              <a:rPr sz="3600" spc="-56" dirty="0" smtClean="0">
                <a:solidFill>
                  <a:schemeClr val="tx1"/>
                </a:solidFill>
                <a:latin typeface="Calibri"/>
                <a:cs typeface="Calibri"/>
              </a:rPr>
              <a:t>n</a:t>
            </a:r>
            <a:r>
              <a:rPr sz="3600" spc="4" dirty="0" smtClean="0">
                <a:solidFill>
                  <a:schemeClr val="tx1"/>
                </a:solidFill>
                <a:latin typeface="Calibri"/>
                <a:cs typeface="Calibri"/>
              </a:rPr>
              <a:t>v</a:t>
            </a:r>
            <a:r>
              <a:rPr sz="3600" spc="-4" dirty="0" smtClean="0">
                <a:solidFill>
                  <a:schemeClr val="tx1"/>
                </a:solidFill>
                <a:latin typeface="Calibri"/>
                <a:cs typeface="Calibri"/>
              </a:rPr>
              <a:t>i</a:t>
            </a:r>
            <a:r>
              <a:rPr sz="3600" spc="-56" dirty="0" smtClean="0">
                <a:solidFill>
                  <a:schemeClr val="tx1"/>
                </a:solidFill>
                <a:latin typeface="Calibri"/>
                <a:cs typeface="Calibri"/>
              </a:rPr>
              <a:t>r</a:t>
            </a:r>
            <a:r>
              <a:rPr sz="3600" dirty="0" smtClean="0">
                <a:solidFill>
                  <a:schemeClr val="tx1"/>
                </a:solidFill>
                <a:latin typeface="Calibri"/>
                <a:cs typeface="Calibri"/>
              </a:rPr>
              <a:t>o</a:t>
            </a:r>
            <a:r>
              <a:rPr sz="3600" spc="-4" dirty="0" smtClean="0">
                <a:solidFill>
                  <a:schemeClr val="tx1"/>
                </a:solidFill>
                <a:latin typeface="Calibri"/>
                <a:cs typeface="Calibri"/>
              </a:rPr>
              <a:t>nm</a:t>
            </a:r>
            <a:r>
              <a:rPr sz="3600" dirty="0" smtClean="0">
                <a:solidFill>
                  <a:schemeClr val="tx1"/>
                </a:solidFill>
                <a:latin typeface="Calibri"/>
                <a:cs typeface="Calibri"/>
              </a:rPr>
              <a:t>e</a:t>
            </a:r>
            <a:r>
              <a:rPr sz="3600" spc="-32" dirty="0" smtClean="0">
                <a:solidFill>
                  <a:schemeClr val="tx1"/>
                </a:solidFill>
                <a:latin typeface="Calibri"/>
                <a:cs typeface="Calibri"/>
              </a:rPr>
              <a:t>n</a:t>
            </a:r>
            <a:r>
              <a:rPr sz="3600" dirty="0" smtClean="0">
                <a:solidFill>
                  <a:schemeClr val="tx1"/>
                </a:solidFill>
                <a:latin typeface="Calibri"/>
                <a:cs typeface="Calibri"/>
              </a:rPr>
              <a:t>t</a:t>
            </a:r>
            <a:r>
              <a:rPr sz="3600" spc="-4" dirty="0" smtClean="0">
                <a:solidFill>
                  <a:schemeClr val="tx1"/>
                </a:solidFill>
                <a:latin typeface="Calibri"/>
                <a:cs typeface="Calibri"/>
              </a:rPr>
              <a:t> </a:t>
            </a:r>
            <a:r>
              <a:rPr sz="3600" dirty="0" smtClean="0">
                <a:solidFill>
                  <a:schemeClr val="tx1"/>
                </a:solidFill>
                <a:latin typeface="Calibri"/>
                <a:cs typeface="Calibri"/>
              </a:rPr>
              <a:t>(</a:t>
            </a:r>
            <a:r>
              <a:rPr sz="3600" spc="-4" dirty="0" smtClean="0">
                <a:solidFill>
                  <a:schemeClr val="tx1"/>
                </a:solidFill>
                <a:latin typeface="Calibri"/>
                <a:cs typeface="Calibri"/>
              </a:rPr>
              <a:t>IDE</a:t>
            </a:r>
            <a:r>
              <a:rPr sz="3600" dirty="0" smtClean="0">
                <a:solidFill>
                  <a:schemeClr val="tx1"/>
                </a:solidFill>
                <a:latin typeface="Calibri"/>
                <a:cs typeface="Calibri"/>
              </a:rPr>
              <a:t>)</a:t>
            </a:r>
            <a:r>
              <a:rPr sz="3600" spc="32" dirty="0" smtClean="0">
                <a:solidFill>
                  <a:schemeClr val="tx1"/>
                </a:solidFill>
                <a:latin typeface="Calibri"/>
                <a:cs typeface="Calibri"/>
              </a:rPr>
              <a:t> </a:t>
            </a:r>
            <a:r>
              <a:rPr sz="3600" spc="-88" dirty="0" smtClean="0">
                <a:solidFill>
                  <a:schemeClr val="tx1"/>
                </a:solidFill>
                <a:latin typeface="Calibri"/>
                <a:cs typeface="Calibri"/>
              </a:rPr>
              <a:t>f</a:t>
            </a:r>
            <a:r>
              <a:rPr sz="3600" dirty="0" smtClean="0">
                <a:solidFill>
                  <a:schemeClr val="tx1"/>
                </a:solidFill>
                <a:latin typeface="Calibri"/>
                <a:cs typeface="Calibri"/>
              </a:rPr>
              <a:t>or </a:t>
            </a:r>
            <a:r>
              <a:rPr sz="3600" spc="-4" dirty="0" smtClean="0">
                <a:solidFill>
                  <a:schemeClr val="tx1"/>
                </a:solidFill>
                <a:latin typeface="Calibri"/>
                <a:cs typeface="Calibri"/>
              </a:rPr>
              <a:t>m</a:t>
            </a:r>
            <a:r>
              <a:rPr sz="3600" dirty="0" smtClean="0">
                <a:solidFill>
                  <a:schemeClr val="tx1"/>
                </a:solidFill>
                <a:latin typeface="Calibri"/>
                <a:cs typeface="Calibri"/>
              </a:rPr>
              <a:t>a</a:t>
            </a:r>
            <a:r>
              <a:rPr sz="3600" spc="-71" dirty="0" smtClean="0">
                <a:solidFill>
                  <a:schemeClr val="tx1"/>
                </a:solidFill>
                <a:latin typeface="Calibri"/>
                <a:cs typeface="Calibri"/>
              </a:rPr>
              <a:t>n</a:t>
            </a:r>
            <a:r>
              <a:rPr sz="3600" dirty="0" smtClean="0">
                <a:solidFill>
                  <a:schemeClr val="tx1"/>
                </a:solidFill>
                <a:latin typeface="Calibri"/>
                <a:cs typeface="Calibri"/>
              </a:rPr>
              <a:t>y </a:t>
            </a:r>
            <a:r>
              <a:rPr sz="3600" spc="-4" dirty="0" smtClean="0">
                <a:solidFill>
                  <a:schemeClr val="tx1"/>
                </a:solidFill>
                <a:latin typeface="Calibri"/>
                <a:cs typeface="Calibri"/>
              </a:rPr>
              <a:t>di</a:t>
            </a:r>
            <a:r>
              <a:rPr sz="3600" spc="-49" dirty="0" smtClean="0">
                <a:solidFill>
                  <a:schemeClr val="tx1"/>
                </a:solidFill>
                <a:latin typeface="Calibri"/>
                <a:cs typeface="Calibri"/>
              </a:rPr>
              <a:t>f</a:t>
            </a:r>
            <a:r>
              <a:rPr sz="3600" spc="-99" dirty="0" smtClean="0">
                <a:solidFill>
                  <a:schemeClr val="tx1"/>
                </a:solidFill>
                <a:latin typeface="Calibri"/>
                <a:cs typeface="Calibri"/>
              </a:rPr>
              <a:t>f</a:t>
            </a:r>
            <a:r>
              <a:rPr sz="3600" dirty="0" smtClean="0">
                <a:solidFill>
                  <a:schemeClr val="tx1"/>
                </a:solidFill>
                <a:latin typeface="Calibri"/>
                <a:cs typeface="Calibri"/>
              </a:rPr>
              <a:t>e</a:t>
            </a:r>
            <a:r>
              <a:rPr sz="3600" spc="-38" dirty="0" smtClean="0">
                <a:solidFill>
                  <a:schemeClr val="tx1"/>
                </a:solidFill>
                <a:latin typeface="Calibri"/>
                <a:cs typeface="Calibri"/>
              </a:rPr>
              <a:t>r</a:t>
            </a:r>
            <a:r>
              <a:rPr sz="3600" dirty="0" smtClean="0">
                <a:solidFill>
                  <a:schemeClr val="tx1"/>
                </a:solidFill>
                <a:latin typeface="Calibri"/>
                <a:cs typeface="Calibri"/>
              </a:rPr>
              <a:t>e</a:t>
            </a:r>
            <a:r>
              <a:rPr sz="3600" spc="-32" dirty="0" smtClean="0">
                <a:solidFill>
                  <a:schemeClr val="tx1"/>
                </a:solidFill>
                <a:latin typeface="Calibri"/>
                <a:cs typeface="Calibri"/>
              </a:rPr>
              <a:t>n</a:t>
            </a:r>
            <a:r>
              <a:rPr sz="3600" dirty="0" smtClean="0">
                <a:solidFill>
                  <a:schemeClr val="tx1"/>
                </a:solidFill>
                <a:latin typeface="Calibri"/>
                <a:cs typeface="Calibri"/>
              </a:rPr>
              <a:t>t </a:t>
            </a:r>
            <a:r>
              <a:rPr sz="3600" spc="-4" dirty="0" smtClean="0">
                <a:solidFill>
                  <a:schemeClr val="tx1"/>
                </a:solidFill>
                <a:latin typeface="Calibri"/>
                <a:cs typeface="Calibri"/>
              </a:rPr>
              <a:t>mi</a:t>
            </a:r>
            <a:r>
              <a:rPr sz="3600" dirty="0" smtClean="0">
                <a:solidFill>
                  <a:schemeClr val="tx1"/>
                </a:solidFill>
                <a:latin typeface="Calibri"/>
                <a:cs typeface="Calibri"/>
              </a:rPr>
              <a:t>c</a:t>
            </a:r>
            <a:r>
              <a:rPr sz="3600" spc="-56" dirty="0" smtClean="0">
                <a:solidFill>
                  <a:schemeClr val="tx1"/>
                </a:solidFill>
                <a:latin typeface="Calibri"/>
                <a:cs typeface="Calibri"/>
              </a:rPr>
              <a:t>r</a:t>
            </a:r>
            <a:r>
              <a:rPr sz="3600" dirty="0" smtClean="0">
                <a:solidFill>
                  <a:schemeClr val="tx1"/>
                </a:solidFill>
                <a:latin typeface="Calibri"/>
                <a:cs typeface="Calibri"/>
              </a:rPr>
              <a:t>o</a:t>
            </a:r>
            <a:r>
              <a:rPr sz="3600" spc="-28" dirty="0" smtClean="0">
                <a:solidFill>
                  <a:schemeClr val="tx1"/>
                </a:solidFill>
                <a:latin typeface="Calibri"/>
                <a:cs typeface="Calibri"/>
              </a:rPr>
              <a:t>c</a:t>
            </a:r>
            <a:r>
              <a:rPr sz="3600" dirty="0" smtClean="0">
                <a:solidFill>
                  <a:schemeClr val="tx1"/>
                </a:solidFill>
                <a:latin typeface="Calibri"/>
                <a:cs typeface="Calibri"/>
              </a:rPr>
              <a:t>o</a:t>
            </a:r>
            <a:r>
              <a:rPr sz="3600" spc="-28" dirty="0" smtClean="0">
                <a:solidFill>
                  <a:schemeClr val="tx1"/>
                </a:solidFill>
                <a:latin typeface="Calibri"/>
                <a:cs typeface="Calibri"/>
              </a:rPr>
              <a:t>n</a:t>
            </a:r>
            <a:r>
              <a:rPr sz="3600" spc="-4" dirty="0" smtClean="0">
                <a:solidFill>
                  <a:schemeClr val="tx1"/>
                </a:solidFill>
                <a:latin typeface="Calibri"/>
                <a:cs typeface="Calibri"/>
              </a:rPr>
              <a:t>t</a:t>
            </a:r>
            <a:r>
              <a:rPr sz="3600" spc="-56" dirty="0" smtClean="0">
                <a:solidFill>
                  <a:schemeClr val="tx1"/>
                </a:solidFill>
                <a:latin typeface="Calibri"/>
                <a:cs typeface="Calibri"/>
              </a:rPr>
              <a:t>r</a:t>
            </a:r>
            <a:r>
              <a:rPr sz="3600" dirty="0" smtClean="0">
                <a:solidFill>
                  <a:schemeClr val="tx1"/>
                </a:solidFill>
                <a:latin typeface="Calibri"/>
                <a:cs typeface="Calibri"/>
              </a:rPr>
              <a:t>o</a:t>
            </a:r>
            <a:r>
              <a:rPr sz="3600" spc="-4" dirty="0" smtClean="0">
                <a:solidFill>
                  <a:schemeClr val="tx1"/>
                </a:solidFill>
                <a:latin typeface="Calibri"/>
                <a:cs typeface="Calibri"/>
              </a:rPr>
              <a:t>ll</a:t>
            </a:r>
            <a:r>
              <a:rPr sz="3600" dirty="0" smtClean="0">
                <a:solidFill>
                  <a:schemeClr val="tx1"/>
                </a:solidFill>
                <a:latin typeface="Calibri"/>
                <a:cs typeface="Calibri"/>
              </a:rPr>
              <a:t>er</a:t>
            </a:r>
            <a:r>
              <a:rPr sz="3600" spc="-16" dirty="0" smtClean="0">
                <a:solidFill>
                  <a:schemeClr val="tx1"/>
                </a:solidFill>
                <a:latin typeface="Calibri"/>
                <a:cs typeface="Calibri"/>
              </a:rPr>
              <a:t> </a:t>
            </a:r>
            <a:r>
              <a:rPr sz="3600" dirty="0" smtClean="0">
                <a:solidFill>
                  <a:schemeClr val="tx1"/>
                </a:solidFill>
                <a:latin typeface="Calibri"/>
                <a:cs typeface="Calibri"/>
              </a:rPr>
              <a:t>a</a:t>
            </a:r>
            <a:r>
              <a:rPr sz="3600" spc="-56" dirty="0" smtClean="0">
                <a:solidFill>
                  <a:schemeClr val="tx1"/>
                </a:solidFill>
                <a:latin typeface="Calibri"/>
                <a:cs typeface="Calibri"/>
              </a:rPr>
              <a:t>r</a:t>
            </a:r>
            <a:r>
              <a:rPr sz="3600" dirty="0" smtClean="0">
                <a:solidFill>
                  <a:schemeClr val="tx1"/>
                </a:solidFill>
                <a:latin typeface="Calibri"/>
                <a:cs typeface="Calibri"/>
              </a:rPr>
              <a:t>c</a:t>
            </a:r>
            <a:r>
              <a:rPr sz="3600" spc="-4" dirty="0" smtClean="0">
                <a:solidFill>
                  <a:schemeClr val="tx1"/>
                </a:solidFill>
                <a:latin typeface="Calibri"/>
                <a:cs typeface="Calibri"/>
              </a:rPr>
              <a:t>hi</a:t>
            </a:r>
            <a:r>
              <a:rPr sz="3600" spc="-49" dirty="0" smtClean="0">
                <a:solidFill>
                  <a:schemeClr val="tx1"/>
                </a:solidFill>
                <a:latin typeface="Calibri"/>
                <a:cs typeface="Calibri"/>
              </a:rPr>
              <a:t>t</a:t>
            </a:r>
            <a:r>
              <a:rPr sz="3600" dirty="0" smtClean="0">
                <a:solidFill>
                  <a:schemeClr val="tx1"/>
                </a:solidFill>
                <a:latin typeface="Calibri"/>
                <a:cs typeface="Calibri"/>
              </a:rPr>
              <a:t>ec</a:t>
            </a:r>
            <a:r>
              <a:rPr sz="3600" spc="-4" dirty="0" smtClean="0">
                <a:solidFill>
                  <a:schemeClr val="tx1"/>
                </a:solidFill>
                <a:latin typeface="Calibri"/>
                <a:cs typeface="Calibri"/>
              </a:rPr>
              <a:t>tu</a:t>
            </a:r>
            <a:r>
              <a:rPr sz="3600" spc="-43" dirty="0" smtClean="0">
                <a:solidFill>
                  <a:schemeClr val="tx1"/>
                </a:solidFill>
                <a:latin typeface="Calibri"/>
                <a:cs typeface="Calibri"/>
              </a:rPr>
              <a:t>r</a:t>
            </a:r>
            <a:r>
              <a:rPr sz="3600" dirty="0" smtClean="0">
                <a:solidFill>
                  <a:schemeClr val="tx1"/>
                </a:solidFill>
                <a:latin typeface="Calibri"/>
                <a:cs typeface="Calibri"/>
              </a:rPr>
              <a:t>es</a:t>
            </a:r>
            <a:endParaRPr sz="3600">
              <a:solidFill>
                <a:schemeClr val="tx1"/>
              </a:solidFill>
              <a:latin typeface="Calibri"/>
              <a:cs typeface="Calibri"/>
            </a:endParaRPr>
          </a:p>
          <a:p>
            <a:pPr marL="14139" marR="67817">
              <a:lnSpc>
                <a:spcPct val="101725"/>
              </a:lnSpc>
              <a:spcBef>
                <a:spcPts val="346"/>
              </a:spcBef>
            </a:pPr>
            <a:r>
              <a:rPr sz="3600" spc="-4" dirty="0" smtClean="0">
                <a:solidFill>
                  <a:schemeClr val="tx1"/>
                </a:solidFill>
                <a:latin typeface="Calibri"/>
                <a:cs typeface="Calibri"/>
              </a:rPr>
              <a:t>Energi</a:t>
            </a:r>
            <a:r>
              <a:rPr sz="3600" dirty="0" smtClean="0">
                <a:solidFill>
                  <a:schemeClr val="tx1"/>
                </a:solidFill>
                <a:latin typeface="Calibri"/>
                <a:cs typeface="Calibri"/>
              </a:rPr>
              <a:t>a</a:t>
            </a:r>
            <a:r>
              <a:rPr sz="3600" spc="-28" dirty="0" smtClean="0">
                <a:solidFill>
                  <a:schemeClr val="tx1"/>
                </a:solidFill>
                <a:latin typeface="Calibri"/>
                <a:cs typeface="Calibri"/>
              </a:rPr>
              <a:t> </a:t>
            </a:r>
            <a:r>
              <a:rPr sz="3600" spc="-4" dirty="0" smtClean="0">
                <a:solidFill>
                  <a:schemeClr val="tx1"/>
                </a:solidFill>
                <a:latin typeface="Calibri"/>
                <a:cs typeface="Calibri"/>
              </a:rPr>
              <a:t>i</a:t>
            </a:r>
            <a:r>
              <a:rPr sz="3600" dirty="0" smtClean="0">
                <a:solidFill>
                  <a:schemeClr val="tx1"/>
                </a:solidFill>
                <a:latin typeface="Calibri"/>
                <a:cs typeface="Calibri"/>
              </a:rPr>
              <a:t>s an </a:t>
            </a:r>
            <a:r>
              <a:rPr sz="3600" spc="-4" dirty="0" smtClean="0">
                <a:solidFill>
                  <a:schemeClr val="tx1"/>
                </a:solidFill>
                <a:latin typeface="Calibri"/>
                <a:cs typeface="Calibri"/>
              </a:rPr>
              <a:t>A</a:t>
            </a:r>
            <a:r>
              <a:rPr sz="3600" spc="-56" dirty="0" smtClean="0">
                <a:solidFill>
                  <a:schemeClr val="tx1"/>
                </a:solidFill>
                <a:latin typeface="Calibri"/>
                <a:cs typeface="Calibri"/>
              </a:rPr>
              <a:t>r</a:t>
            </a:r>
            <a:r>
              <a:rPr sz="3600" spc="-4" dirty="0" smtClean="0">
                <a:solidFill>
                  <a:schemeClr val="tx1"/>
                </a:solidFill>
                <a:latin typeface="Calibri"/>
                <a:cs typeface="Calibri"/>
              </a:rPr>
              <a:t>duin</a:t>
            </a:r>
            <a:r>
              <a:rPr sz="3600" dirty="0" smtClean="0">
                <a:solidFill>
                  <a:schemeClr val="tx1"/>
                </a:solidFill>
                <a:latin typeface="Calibri"/>
                <a:cs typeface="Calibri"/>
              </a:rPr>
              <a:t>o</a:t>
            </a:r>
            <a:r>
              <a:rPr sz="3600" spc="32" dirty="0" smtClean="0">
                <a:solidFill>
                  <a:schemeClr val="tx1"/>
                </a:solidFill>
                <a:latin typeface="Calibri"/>
                <a:cs typeface="Calibri"/>
              </a:rPr>
              <a:t> </a:t>
            </a:r>
            <a:r>
              <a:rPr sz="3600" spc="-4" dirty="0" smtClean="0">
                <a:solidFill>
                  <a:schemeClr val="tx1"/>
                </a:solidFill>
                <a:latin typeface="Calibri"/>
                <a:cs typeface="Calibri"/>
              </a:rPr>
              <a:t>b</a:t>
            </a:r>
            <a:r>
              <a:rPr sz="3600" dirty="0" smtClean="0">
                <a:solidFill>
                  <a:schemeClr val="tx1"/>
                </a:solidFill>
                <a:latin typeface="Calibri"/>
                <a:cs typeface="Calibri"/>
              </a:rPr>
              <a:t>a</a:t>
            </a:r>
            <a:r>
              <a:rPr sz="3600" spc="-4" dirty="0" smtClean="0">
                <a:solidFill>
                  <a:schemeClr val="tx1"/>
                </a:solidFill>
                <a:latin typeface="Calibri"/>
                <a:cs typeface="Calibri"/>
              </a:rPr>
              <a:t>s</a:t>
            </a:r>
            <a:r>
              <a:rPr sz="3600" dirty="0" smtClean="0">
                <a:solidFill>
                  <a:schemeClr val="tx1"/>
                </a:solidFill>
                <a:latin typeface="Calibri"/>
                <a:cs typeface="Calibri"/>
              </a:rPr>
              <a:t>ed </a:t>
            </a:r>
            <a:r>
              <a:rPr sz="3600" spc="-4" dirty="0" smtClean="0">
                <a:solidFill>
                  <a:schemeClr val="tx1"/>
                </a:solidFill>
                <a:latin typeface="Calibri"/>
                <a:cs typeface="Calibri"/>
              </a:rPr>
              <a:t>ID</a:t>
            </a:r>
            <a:r>
              <a:rPr sz="3600" dirty="0" smtClean="0">
                <a:solidFill>
                  <a:schemeClr val="tx1"/>
                </a:solidFill>
                <a:latin typeface="Calibri"/>
                <a:cs typeface="Calibri"/>
              </a:rPr>
              <a:t>E</a:t>
            </a:r>
            <a:r>
              <a:rPr sz="3600" spc="16" dirty="0" smtClean="0">
                <a:solidFill>
                  <a:schemeClr val="tx1"/>
                </a:solidFill>
                <a:latin typeface="Calibri"/>
                <a:cs typeface="Calibri"/>
              </a:rPr>
              <a:t> </a:t>
            </a:r>
            <a:r>
              <a:rPr sz="3600" spc="-88" dirty="0" smtClean="0">
                <a:solidFill>
                  <a:schemeClr val="tx1"/>
                </a:solidFill>
                <a:latin typeface="Calibri"/>
                <a:cs typeface="Calibri"/>
              </a:rPr>
              <a:t>f</a:t>
            </a:r>
            <a:r>
              <a:rPr sz="3600" dirty="0" smtClean="0">
                <a:solidFill>
                  <a:schemeClr val="tx1"/>
                </a:solidFill>
                <a:latin typeface="Calibri"/>
                <a:cs typeface="Calibri"/>
              </a:rPr>
              <a:t>or </a:t>
            </a:r>
            <a:r>
              <a:rPr sz="3600" spc="-4" dirty="0" smtClean="0">
                <a:solidFill>
                  <a:schemeClr val="tx1"/>
                </a:solidFill>
                <a:latin typeface="Calibri"/>
                <a:cs typeface="Calibri"/>
              </a:rPr>
              <a:t>the</a:t>
            </a:r>
            <a:endParaRPr sz="3600">
              <a:solidFill>
                <a:schemeClr val="tx1"/>
              </a:solidFill>
              <a:latin typeface="Calibri"/>
              <a:cs typeface="Calibri"/>
            </a:endParaRPr>
          </a:p>
          <a:p>
            <a:pPr marL="14111" marR="67817">
              <a:lnSpc>
                <a:spcPts val="3838"/>
              </a:lnSpc>
              <a:spcBef>
                <a:spcPts val="191"/>
              </a:spcBef>
            </a:pPr>
            <a:r>
              <a:rPr sz="5300" spc="-4" baseline="2560" dirty="0" smtClean="0">
                <a:solidFill>
                  <a:schemeClr val="tx1"/>
                </a:solidFill>
                <a:latin typeface="Calibri"/>
                <a:cs typeface="Calibri"/>
              </a:rPr>
              <a:t>L</a:t>
            </a:r>
            <a:r>
              <a:rPr sz="5300" baseline="2560" dirty="0" smtClean="0">
                <a:solidFill>
                  <a:schemeClr val="tx1"/>
                </a:solidFill>
                <a:latin typeface="Calibri"/>
                <a:cs typeface="Calibri"/>
              </a:rPr>
              <a:t>a</a:t>
            </a:r>
            <a:r>
              <a:rPr sz="5300" spc="-4" baseline="2560" dirty="0" smtClean="0">
                <a:solidFill>
                  <a:schemeClr val="tx1"/>
                </a:solidFill>
                <a:latin typeface="Calibri"/>
                <a:cs typeface="Calibri"/>
              </a:rPr>
              <a:t>un</a:t>
            </a:r>
            <a:r>
              <a:rPr sz="5300" baseline="2560" dirty="0" smtClean="0">
                <a:solidFill>
                  <a:schemeClr val="tx1"/>
                </a:solidFill>
                <a:latin typeface="Calibri"/>
                <a:cs typeface="Calibri"/>
              </a:rPr>
              <a:t>c</a:t>
            </a:r>
            <a:r>
              <a:rPr sz="5300" spc="-4" baseline="2560" dirty="0" smtClean="0">
                <a:solidFill>
                  <a:schemeClr val="tx1"/>
                </a:solidFill>
                <a:latin typeface="Calibri"/>
                <a:cs typeface="Calibri"/>
              </a:rPr>
              <a:t>h</a:t>
            </a:r>
            <a:r>
              <a:rPr sz="5300" spc="-77" baseline="2560" dirty="0" smtClean="0">
                <a:solidFill>
                  <a:schemeClr val="tx1"/>
                </a:solidFill>
                <a:latin typeface="Calibri"/>
                <a:cs typeface="Calibri"/>
              </a:rPr>
              <a:t>P</a:t>
            </a:r>
            <a:r>
              <a:rPr sz="5300" baseline="2560" dirty="0" smtClean="0">
                <a:solidFill>
                  <a:schemeClr val="tx1"/>
                </a:solidFill>
                <a:latin typeface="Calibri"/>
                <a:cs typeface="Calibri"/>
              </a:rPr>
              <a:t>ad</a:t>
            </a:r>
            <a:r>
              <a:rPr sz="5300" spc="38" baseline="2560" dirty="0" smtClean="0">
                <a:solidFill>
                  <a:schemeClr val="tx1"/>
                </a:solidFill>
                <a:latin typeface="Calibri"/>
                <a:cs typeface="Calibri"/>
              </a:rPr>
              <a:t> </a:t>
            </a:r>
            <a:r>
              <a:rPr sz="5300" spc="-4" baseline="2560" dirty="0" smtClean="0">
                <a:solidFill>
                  <a:schemeClr val="tx1"/>
                </a:solidFill>
                <a:latin typeface="Calibri"/>
                <a:cs typeface="Calibri"/>
              </a:rPr>
              <a:t>B</a:t>
            </a:r>
            <a:r>
              <a:rPr sz="5300" spc="4" baseline="2560" dirty="0" smtClean="0">
                <a:solidFill>
                  <a:schemeClr val="tx1"/>
                </a:solidFill>
                <a:latin typeface="Calibri"/>
                <a:cs typeface="Calibri"/>
              </a:rPr>
              <a:t>o</a:t>
            </a:r>
            <a:r>
              <a:rPr sz="5300" baseline="2560" dirty="0" smtClean="0">
                <a:solidFill>
                  <a:schemeClr val="tx1"/>
                </a:solidFill>
                <a:latin typeface="Calibri"/>
                <a:cs typeface="Calibri"/>
              </a:rPr>
              <a:t>a</a:t>
            </a:r>
            <a:r>
              <a:rPr sz="5300" spc="-56" baseline="2560" dirty="0" smtClean="0">
                <a:solidFill>
                  <a:schemeClr val="tx1"/>
                </a:solidFill>
                <a:latin typeface="Calibri"/>
                <a:cs typeface="Calibri"/>
              </a:rPr>
              <a:t>r</a:t>
            </a:r>
            <a:r>
              <a:rPr sz="5300" spc="-4" baseline="2560" dirty="0" smtClean="0">
                <a:solidFill>
                  <a:schemeClr val="tx1"/>
                </a:solidFill>
                <a:latin typeface="Calibri"/>
                <a:cs typeface="Calibri"/>
              </a:rPr>
              <a:t>ds</a:t>
            </a:r>
            <a:endParaRPr sz="3600">
              <a:solidFill>
                <a:schemeClr val="tx1"/>
              </a:solidFill>
              <a:latin typeface="Calibri"/>
              <a:cs typeface="Calibri"/>
            </a:endParaRPr>
          </a:p>
          <a:p>
            <a:pPr marL="589866" marR="67817">
              <a:lnSpc>
                <a:spcPct val="101725"/>
              </a:lnSpc>
              <a:spcBef>
                <a:spcPts val="102"/>
              </a:spcBef>
            </a:pPr>
            <a:r>
              <a:rPr sz="3100" spc="4" dirty="0" smtClean="0">
                <a:solidFill>
                  <a:schemeClr val="tx1"/>
                </a:solidFill>
                <a:latin typeface="Calibri"/>
                <a:cs typeface="Calibri"/>
              </a:rPr>
              <a:t>Eas</a:t>
            </a:r>
            <a:r>
              <a:rPr sz="3100" dirty="0" smtClean="0">
                <a:solidFill>
                  <a:schemeClr val="tx1"/>
                </a:solidFill>
                <a:latin typeface="Calibri"/>
                <a:cs typeface="Calibri"/>
              </a:rPr>
              <a:t>y</a:t>
            </a:r>
            <a:r>
              <a:rPr sz="3100" spc="-56" dirty="0" smtClean="0">
                <a:solidFill>
                  <a:schemeClr val="tx1"/>
                </a:solidFill>
                <a:latin typeface="Calibri"/>
                <a:cs typeface="Calibri"/>
              </a:rPr>
              <a:t> </a:t>
            </a:r>
            <a:r>
              <a:rPr sz="3100" spc="4" dirty="0" smtClean="0">
                <a:solidFill>
                  <a:schemeClr val="tx1"/>
                </a:solidFill>
                <a:latin typeface="Calibri"/>
                <a:cs typeface="Calibri"/>
              </a:rPr>
              <a:t>t</a:t>
            </a:r>
            <a:r>
              <a:rPr sz="3100" dirty="0" smtClean="0">
                <a:solidFill>
                  <a:schemeClr val="tx1"/>
                </a:solidFill>
                <a:latin typeface="Calibri"/>
                <a:cs typeface="Calibri"/>
              </a:rPr>
              <a:t>o </a:t>
            </a:r>
            <a:r>
              <a:rPr sz="3100" spc="4" dirty="0" smtClean="0">
                <a:solidFill>
                  <a:schemeClr val="tx1"/>
                </a:solidFill>
                <a:latin typeface="Calibri"/>
                <a:cs typeface="Calibri"/>
              </a:rPr>
              <a:t>program</a:t>
            </a:r>
            <a:endParaRPr sz="3100">
              <a:solidFill>
                <a:schemeClr val="tx1"/>
              </a:solidFill>
              <a:latin typeface="Calibri"/>
              <a:cs typeface="Calibri"/>
            </a:endParaRPr>
          </a:p>
          <a:p>
            <a:pPr marL="589866" marR="67817">
              <a:lnSpc>
                <a:spcPct val="101725"/>
              </a:lnSpc>
              <a:spcBef>
                <a:spcPts val="306"/>
              </a:spcBef>
            </a:pPr>
            <a:r>
              <a:rPr sz="3100" dirty="0" smtClean="0">
                <a:solidFill>
                  <a:schemeClr val="tx1"/>
                </a:solidFill>
                <a:latin typeface="Calibri"/>
                <a:cs typeface="Calibri"/>
              </a:rPr>
              <a:t>Abstracts</a:t>
            </a:r>
            <a:r>
              <a:rPr sz="3100" spc="-101" dirty="0" smtClean="0">
                <a:solidFill>
                  <a:schemeClr val="tx1"/>
                </a:solidFill>
                <a:latin typeface="Calibri"/>
                <a:cs typeface="Calibri"/>
              </a:rPr>
              <a:t> </a:t>
            </a:r>
            <a:r>
              <a:rPr sz="3100" dirty="0" smtClean="0">
                <a:solidFill>
                  <a:schemeClr val="tx1"/>
                </a:solidFill>
                <a:latin typeface="Calibri"/>
                <a:cs typeface="Calibri"/>
              </a:rPr>
              <a:t>many</a:t>
            </a:r>
            <a:r>
              <a:rPr sz="3100" spc="-53" dirty="0" smtClean="0">
                <a:solidFill>
                  <a:schemeClr val="tx1"/>
                </a:solidFill>
                <a:latin typeface="Calibri"/>
                <a:cs typeface="Calibri"/>
              </a:rPr>
              <a:t> </a:t>
            </a:r>
            <a:r>
              <a:rPr sz="3100" dirty="0" smtClean="0">
                <a:solidFill>
                  <a:schemeClr val="tx1"/>
                </a:solidFill>
                <a:latin typeface="Calibri"/>
                <a:cs typeface="Calibri"/>
              </a:rPr>
              <a:t>features</a:t>
            </a:r>
            <a:r>
              <a:rPr sz="3100" spc="-82" dirty="0" smtClean="0">
                <a:solidFill>
                  <a:schemeClr val="tx1"/>
                </a:solidFill>
                <a:latin typeface="Calibri"/>
                <a:cs typeface="Calibri"/>
              </a:rPr>
              <a:t> </a:t>
            </a:r>
            <a:r>
              <a:rPr sz="3100" dirty="0" smtClean="0">
                <a:solidFill>
                  <a:schemeClr val="tx1"/>
                </a:solidFill>
                <a:latin typeface="Calibri"/>
                <a:cs typeface="Calibri"/>
              </a:rPr>
              <a:t>from</a:t>
            </a:r>
            <a:r>
              <a:rPr sz="3100" spc="-44" dirty="0" smtClean="0">
                <a:solidFill>
                  <a:schemeClr val="tx1"/>
                </a:solidFill>
                <a:latin typeface="Calibri"/>
                <a:cs typeface="Calibri"/>
              </a:rPr>
              <a:t> </a:t>
            </a:r>
            <a:r>
              <a:rPr sz="3100" dirty="0" smtClean="0">
                <a:solidFill>
                  <a:schemeClr val="tx1"/>
                </a:solidFill>
                <a:latin typeface="Calibri"/>
                <a:cs typeface="Calibri"/>
              </a:rPr>
              <a:t>user</a:t>
            </a:r>
            <a:endParaRPr sz="3100">
              <a:solidFill>
                <a:schemeClr val="tx1"/>
              </a:solidFill>
              <a:latin typeface="Calibri"/>
              <a:cs typeface="Calibri"/>
            </a:endParaRPr>
          </a:p>
          <a:p>
            <a:pPr marL="589866" marR="67817">
              <a:lnSpc>
                <a:spcPct val="101725"/>
              </a:lnSpc>
              <a:spcBef>
                <a:spcPts val="306"/>
              </a:spcBef>
            </a:pPr>
            <a:r>
              <a:rPr sz="3100" spc="-4" dirty="0" smtClean="0">
                <a:solidFill>
                  <a:schemeClr val="tx1"/>
                </a:solidFill>
                <a:latin typeface="Calibri"/>
                <a:cs typeface="Calibri"/>
              </a:rPr>
              <a:t>N</a:t>
            </a:r>
            <a:r>
              <a:rPr sz="3100" dirty="0" smtClean="0">
                <a:solidFill>
                  <a:schemeClr val="tx1"/>
                </a:solidFill>
                <a:latin typeface="Calibri"/>
                <a:cs typeface="Calibri"/>
              </a:rPr>
              <a:t>o</a:t>
            </a:r>
            <a:r>
              <a:rPr sz="3100" spc="-24" dirty="0" smtClean="0">
                <a:solidFill>
                  <a:schemeClr val="tx1"/>
                </a:solidFill>
                <a:latin typeface="Calibri"/>
                <a:cs typeface="Calibri"/>
              </a:rPr>
              <a:t> </a:t>
            </a:r>
            <a:r>
              <a:rPr sz="3100" spc="-4" dirty="0" smtClean="0">
                <a:solidFill>
                  <a:schemeClr val="tx1"/>
                </a:solidFill>
                <a:latin typeface="Calibri"/>
                <a:cs typeface="Calibri"/>
              </a:rPr>
              <a:t>debugge</a:t>
            </a:r>
            <a:r>
              <a:rPr sz="3100" dirty="0" smtClean="0">
                <a:solidFill>
                  <a:schemeClr val="tx1"/>
                </a:solidFill>
                <a:latin typeface="Calibri"/>
                <a:cs typeface="Calibri"/>
              </a:rPr>
              <a:t>r</a:t>
            </a:r>
            <a:r>
              <a:rPr sz="3100" spc="-108" dirty="0" smtClean="0">
                <a:solidFill>
                  <a:schemeClr val="tx1"/>
                </a:solidFill>
                <a:latin typeface="Calibri"/>
                <a:cs typeface="Calibri"/>
              </a:rPr>
              <a:t> </a:t>
            </a:r>
            <a:r>
              <a:rPr sz="3100" spc="-4" dirty="0" smtClean="0">
                <a:solidFill>
                  <a:schemeClr val="tx1"/>
                </a:solidFill>
                <a:latin typeface="Calibri"/>
                <a:cs typeface="Calibri"/>
              </a:rPr>
              <a:t>access</a:t>
            </a:r>
            <a:endParaRPr sz="3100">
              <a:solidFill>
                <a:schemeClr val="tx1"/>
              </a:solidFill>
              <a:latin typeface="Calibri"/>
              <a:cs typeface="Calibri"/>
            </a:endParaRPr>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p:nvPr/>
        </p:nvSpPr>
        <p:spPr>
          <a:xfrm>
            <a:off x="457200" y="347133"/>
            <a:ext cx="1898226" cy="646852"/>
          </a:xfrm>
          <a:prstGeom prst="rect">
            <a:avLst/>
          </a:prstGeom>
          <a:blipFill>
            <a:blip r:embed="rId2" cstate="print"/>
            <a:stretch>
              <a:fillRect/>
            </a:stretch>
          </a:blipFill>
        </p:spPr>
        <p:txBody>
          <a:bodyPr wrap="square" lIns="0" tIns="0" rIns="0" bIns="0" rtlCol="0">
            <a:noAutofit/>
          </a:bodyPr>
          <a:lstStyle/>
          <a:p>
            <a:endParaRPr/>
          </a:p>
        </p:txBody>
      </p:sp>
      <p:sp>
        <p:nvSpPr>
          <p:cNvPr id="5" name="object 5"/>
          <p:cNvSpPr/>
          <p:nvPr/>
        </p:nvSpPr>
        <p:spPr>
          <a:xfrm>
            <a:off x="480215" y="368907"/>
            <a:ext cx="1809679" cy="559603"/>
          </a:xfrm>
          <a:prstGeom prst="rect">
            <a:avLst/>
          </a:prstGeom>
          <a:blipFill>
            <a:blip r:embed="rId3" cstate="print"/>
            <a:stretch>
              <a:fillRect/>
            </a:stretch>
          </a:blipFill>
        </p:spPr>
        <p:txBody>
          <a:bodyPr wrap="square" lIns="0" tIns="0" rIns="0" bIns="0" rtlCol="0">
            <a:noAutofit/>
          </a:bodyPr>
          <a:lstStyle/>
          <a:p>
            <a:endParaRPr/>
          </a:p>
        </p:txBody>
      </p:sp>
      <p:sp>
        <p:nvSpPr>
          <p:cNvPr id="6" name="object 6"/>
          <p:cNvSpPr/>
          <p:nvPr/>
        </p:nvSpPr>
        <p:spPr>
          <a:xfrm>
            <a:off x="423334" y="1068493"/>
            <a:ext cx="5841999" cy="6043507"/>
          </a:xfrm>
          <a:prstGeom prst="rect">
            <a:avLst/>
          </a:prstGeom>
          <a:blipFill>
            <a:blip r:embed="rId4" cstate="print"/>
            <a:stretch>
              <a:fillRect/>
            </a:stretch>
          </a:blipFill>
        </p:spPr>
        <p:txBody>
          <a:bodyPr wrap="square" lIns="0" tIns="0" rIns="0" bIns="0" rtlCol="0">
            <a:noAutofit/>
          </a:bodyPr>
          <a:lstStyle/>
          <a:p>
            <a:endParaRPr/>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p:nvPr/>
        </p:nvSpPr>
        <p:spPr>
          <a:xfrm>
            <a:off x="457201" y="325119"/>
            <a:ext cx="4487332" cy="668866"/>
          </a:xfrm>
          <a:prstGeom prst="rect">
            <a:avLst/>
          </a:prstGeom>
          <a:blipFill>
            <a:blip r:embed="rId2" cstate="print"/>
            <a:stretch>
              <a:fillRect/>
            </a:stretch>
          </a:blipFill>
        </p:spPr>
        <p:txBody>
          <a:bodyPr wrap="square" lIns="0" tIns="0" rIns="0" bIns="0" rtlCol="0">
            <a:noAutofit/>
          </a:bodyPr>
          <a:lstStyle/>
          <a:p>
            <a:endParaRPr/>
          </a:p>
        </p:txBody>
      </p:sp>
      <p:sp>
        <p:nvSpPr>
          <p:cNvPr id="6" name="object 6"/>
          <p:cNvSpPr/>
          <p:nvPr/>
        </p:nvSpPr>
        <p:spPr>
          <a:xfrm>
            <a:off x="480229" y="347090"/>
            <a:ext cx="4398066" cy="581420"/>
          </a:xfrm>
          <a:prstGeom prst="rect">
            <a:avLst/>
          </a:prstGeom>
          <a:blipFill>
            <a:blip r:embed="rId3" cstate="print"/>
            <a:stretch>
              <a:fillRect/>
            </a:stretch>
          </a:blipFill>
        </p:spPr>
        <p:txBody>
          <a:bodyPr wrap="square" lIns="0" tIns="0" rIns="0" bIns="0" rtlCol="0">
            <a:noAutofit/>
          </a:bodyPr>
          <a:lstStyle/>
          <a:p>
            <a:endParaRPr/>
          </a:p>
        </p:txBody>
      </p:sp>
      <p:sp>
        <p:nvSpPr>
          <p:cNvPr id="7" name="object 7"/>
          <p:cNvSpPr/>
          <p:nvPr/>
        </p:nvSpPr>
        <p:spPr>
          <a:xfrm>
            <a:off x="5059679" y="325120"/>
            <a:ext cx="2783839" cy="555412"/>
          </a:xfrm>
          <a:prstGeom prst="rect">
            <a:avLst/>
          </a:prstGeom>
          <a:blipFill>
            <a:blip r:embed="rId4" cstate="print"/>
            <a:stretch>
              <a:fillRect/>
            </a:stretch>
          </a:blipFill>
        </p:spPr>
        <p:txBody>
          <a:bodyPr wrap="square" lIns="0" tIns="0" rIns="0" bIns="0" rtlCol="0">
            <a:noAutofit/>
          </a:bodyPr>
          <a:lstStyle/>
          <a:p>
            <a:endParaRPr/>
          </a:p>
        </p:txBody>
      </p:sp>
      <p:sp>
        <p:nvSpPr>
          <p:cNvPr id="8" name="object 8"/>
          <p:cNvSpPr/>
          <p:nvPr/>
        </p:nvSpPr>
        <p:spPr>
          <a:xfrm>
            <a:off x="5082695" y="347091"/>
            <a:ext cx="2695574" cy="466979"/>
          </a:xfrm>
          <a:prstGeom prst="rect">
            <a:avLst/>
          </a:prstGeom>
          <a:blipFill>
            <a:blip r:embed="rId5" cstate="print"/>
            <a:stretch>
              <a:fillRect/>
            </a:stretch>
          </a:blipFill>
        </p:spPr>
        <p:txBody>
          <a:bodyPr wrap="square" lIns="0" tIns="0" rIns="0" bIns="0" rtlCol="0">
            <a:noAutofit/>
          </a:bodyPr>
          <a:lstStyle/>
          <a:p>
            <a:endParaRPr/>
          </a:p>
        </p:txBody>
      </p:sp>
      <p:sp>
        <p:nvSpPr>
          <p:cNvPr id="9" name="object 9"/>
          <p:cNvSpPr/>
          <p:nvPr/>
        </p:nvSpPr>
        <p:spPr>
          <a:xfrm>
            <a:off x="423334" y="1625964"/>
            <a:ext cx="309879" cy="316652"/>
          </a:xfrm>
          <a:prstGeom prst="rect">
            <a:avLst/>
          </a:prstGeom>
          <a:blipFill>
            <a:blip r:embed="rId6" cstate="print"/>
            <a:stretch>
              <a:fillRect/>
            </a:stretch>
          </a:blipFill>
        </p:spPr>
        <p:txBody>
          <a:bodyPr wrap="square" lIns="0" tIns="0" rIns="0" bIns="0" rtlCol="0">
            <a:noAutofit/>
          </a:bodyPr>
          <a:lstStyle/>
          <a:p>
            <a:endParaRPr/>
          </a:p>
        </p:txBody>
      </p:sp>
      <p:sp>
        <p:nvSpPr>
          <p:cNvPr id="10" name="object 10"/>
          <p:cNvSpPr/>
          <p:nvPr/>
        </p:nvSpPr>
        <p:spPr>
          <a:xfrm>
            <a:off x="999066" y="2200004"/>
            <a:ext cx="267546" cy="276012"/>
          </a:xfrm>
          <a:prstGeom prst="rect">
            <a:avLst/>
          </a:prstGeom>
          <a:blipFill>
            <a:blip r:embed="rId7" cstate="print"/>
            <a:stretch>
              <a:fillRect/>
            </a:stretch>
          </a:blipFill>
        </p:spPr>
        <p:txBody>
          <a:bodyPr wrap="square" lIns="0" tIns="0" rIns="0" bIns="0" rtlCol="0">
            <a:noAutofit/>
          </a:bodyPr>
          <a:lstStyle/>
          <a:p>
            <a:endParaRPr/>
          </a:p>
        </p:txBody>
      </p:sp>
      <p:sp>
        <p:nvSpPr>
          <p:cNvPr id="11" name="object 11"/>
          <p:cNvSpPr/>
          <p:nvPr/>
        </p:nvSpPr>
        <p:spPr>
          <a:xfrm>
            <a:off x="999066" y="2721552"/>
            <a:ext cx="267546" cy="276012"/>
          </a:xfrm>
          <a:prstGeom prst="rect">
            <a:avLst/>
          </a:prstGeom>
          <a:blipFill>
            <a:blip r:embed="rId7" cstate="print"/>
            <a:stretch>
              <a:fillRect/>
            </a:stretch>
          </a:blipFill>
        </p:spPr>
        <p:txBody>
          <a:bodyPr wrap="square" lIns="0" tIns="0" rIns="0" bIns="0" rtlCol="0">
            <a:noAutofit/>
          </a:bodyPr>
          <a:lstStyle/>
          <a:p>
            <a:endParaRPr/>
          </a:p>
        </p:txBody>
      </p:sp>
      <p:sp>
        <p:nvSpPr>
          <p:cNvPr id="12" name="object 12"/>
          <p:cNvSpPr/>
          <p:nvPr/>
        </p:nvSpPr>
        <p:spPr>
          <a:xfrm>
            <a:off x="999066" y="3669818"/>
            <a:ext cx="267546" cy="276012"/>
          </a:xfrm>
          <a:prstGeom prst="rect">
            <a:avLst/>
          </a:prstGeom>
          <a:blipFill>
            <a:blip r:embed="rId7" cstate="print"/>
            <a:stretch>
              <a:fillRect/>
            </a:stretch>
          </a:blipFill>
        </p:spPr>
        <p:txBody>
          <a:bodyPr wrap="square" lIns="0" tIns="0" rIns="0" bIns="0" rtlCol="0">
            <a:noAutofit/>
          </a:bodyPr>
          <a:lstStyle/>
          <a:p>
            <a:endParaRPr/>
          </a:p>
        </p:txBody>
      </p:sp>
      <p:sp>
        <p:nvSpPr>
          <p:cNvPr id="13" name="object 13"/>
          <p:cNvSpPr/>
          <p:nvPr/>
        </p:nvSpPr>
        <p:spPr>
          <a:xfrm>
            <a:off x="999066" y="4191365"/>
            <a:ext cx="267546" cy="276012"/>
          </a:xfrm>
          <a:prstGeom prst="rect">
            <a:avLst/>
          </a:prstGeom>
          <a:blipFill>
            <a:blip r:embed="rId7" cstate="print"/>
            <a:stretch>
              <a:fillRect/>
            </a:stretch>
          </a:blipFill>
        </p:spPr>
        <p:txBody>
          <a:bodyPr wrap="square" lIns="0" tIns="0" rIns="0" bIns="0" rtlCol="0">
            <a:noAutofit/>
          </a:bodyPr>
          <a:lstStyle/>
          <a:p>
            <a:endParaRPr/>
          </a:p>
        </p:txBody>
      </p:sp>
      <p:sp>
        <p:nvSpPr>
          <p:cNvPr id="2" name="object 2"/>
          <p:cNvSpPr txBox="1"/>
          <p:nvPr/>
        </p:nvSpPr>
        <p:spPr>
          <a:xfrm>
            <a:off x="849489" y="1584336"/>
            <a:ext cx="7417720" cy="2992402"/>
          </a:xfrm>
          <a:prstGeom prst="rect">
            <a:avLst/>
          </a:prstGeom>
        </p:spPr>
        <p:txBody>
          <a:bodyPr wrap="square" lIns="0" tIns="0" rIns="0" bIns="0" rtlCol="0">
            <a:noAutofit/>
          </a:bodyPr>
          <a:lstStyle/>
          <a:p>
            <a:pPr marL="14111" marR="72346">
              <a:lnSpc>
                <a:spcPts val="3733"/>
              </a:lnSpc>
              <a:spcBef>
                <a:spcPts val="187"/>
              </a:spcBef>
            </a:pPr>
            <a:r>
              <a:rPr sz="5300" spc="-4" baseline="3413" dirty="0" smtClean="0">
                <a:solidFill>
                  <a:schemeClr val="tx1"/>
                </a:solidFill>
                <a:latin typeface="Calibri"/>
                <a:cs typeface="Calibri"/>
              </a:rPr>
              <a:t>Cod</a:t>
            </a:r>
            <a:r>
              <a:rPr sz="5300" baseline="3413" dirty="0" smtClean="0">
                <a:solidFill>
                  <a:schemeClr val="tx1"/>
                </a:solidFill>
                <a:latin typeface="Calibri"/>
                <a:cs typeface="Calibri"/>
              </a:rPr>
              <a:t>e </a:t>
            </a:r>
            <a:r>
              <a:rPr sz="5300" spc="-4" baseline="3413" dirty="0" smtClean="0">
                <a:solidFill>
                  <a:schemeClr val="tx1"/>
                </a:solidFill>
                <a:latin typeface="Calibri"/>
                <a:cs typeface="Calibri"/>
              </a:rPr>
              <a:t>Compose</a:t>
            </a:r>
            <a:r>
              <a:rPr sz="5300" baseline="3413" dirty="0" smtClean="0">
                <a:solidFill>
                  <a:schemeClr val="tx1"/>
                </a:solidFill>
                <a:latin typeface="Calibri"/>
                <a:cs typeface="Calibri"/>
              </a:rPr>
              <a:t>r </a:t>
            </a:r>
            <a:r>
              <a:rPr sz="5300" spc="-4" baseline="3413" dirty="0" smtClean="0">
                <a:solidFill>
                  <a:schemeClr val="tx1"/>
                </a:solidFill>
                <a:latin typeface="Calibri"/>
                <a:cs typeface="Calibri"/>
              </a:rPr>
              <a:t>Studio</a:t>
            </a:r>
            <a:endParaRPr sz="3600">
              <a:solidFill>
                <a:schemeClr val="tx1"/>
              </a:solidFill>
              <a:latin typeface="Calibri"/>
              <a:cs typeface="Calibri"/>
            </a:endParaRPr>
          </a:p>
          <a:p>
            <a:pPr marL="589839" marR="72346">
              <a:lnSpc>
                <a:spcPct val="101725"/>
              </a:lnSpc>
              <a:spcBef>
                <a:spcPts val="107"/>
              </a:spcBef>
            </a:pPr>
            <a:r>
              <a:rPr sz="3100" dirty="0" smtClean="0">
                <a:solidFill>
                  <a:schemeClr val="tx1"/>
                </a:solidFill>
                <a:latin typeface="Calibri"/>
                <a:cs typeface="Calibri"/>
              </a:rPr>
              <a:t>TI’s</a:t>
            </a:r>
            <a:r>
              <a:rPr sz="3100" spc="-42" dirty="0" smtClean="0">
                <a:solidFill>
                  <a:schemeClr val="tx1"/>
                </a:solidFill>
                <a:latin typeface="Calibri"/>
                <a:cs typeface="Calibri"/>
              </a:rPr>
              <a:t> </a:t>
            </a:r>
            <a:r>
              <a:rPr sz="3100" dirty="0" smtClean="0">
                <a:solidFill>
                  <a:schemeClr val="tx1"/>
                </a:solidFill>
                <a:latin typeface="Calibri"/>
                <a:cs typeface="Calibri"/>
              </a:rPr>
              <a:t>custom</a:t>
            </a:r>
            <a:r>
              <a:rPr sz="3100" spc="-92" dirty="0" smtClean="0">
                <a:solidFill>
                  <a:schemeClr val="tx1"/>
                </a:solidFill>
                <a:latin typeface="Calibri"/>
                <a:cs typeface="Calibri"/>
              </a:rPr>
              <a:t> </a:t>
            </a:r>
            <a:r>
              <a:rPr sz="3100" dirty="0" smtClean="0">
                <a:solidFill>
                  <a:schemeClr val="tx1"/>
                </a:solidFill>
                <a:latin typeface="Calibri"/>
                <a:cs typeface="Calibri"/>
              </a:rPr>
              <a:t>environment</a:t>
            </a:r>
            <a:endParaRPr sz="3100">
              <a:solidFill>
                <a:schemeClr val="tx1"/>
              </a:solidFill>
              <a:latin typeface="Calibri"/>
              <a:cs typeface="Calibri"/>
            </a:endParaRPr>
          </a:p>
          <a:p>
            <a:pPr marL="589839" marR="18938">
              <a:lnSpc>
                <a:spcPts val="3356"/>
              </a:lnSpc>
              <a:spcBef>
                <a:spcPts val="754"/>
              </a:spcBef>
            </a:pPr>
            <a:r>
              <a:rPr sz="3100" spc="-4" dirty="0" smtClean="0">
                <a:solidFill>
                  <a:schemeClr val="tx1"/>
                </a:solidFill>
                <a:latin typeface="Calibri"/>
                <a:cs typeface="Calibri"/>
              </a:rPr>
              <a:t>T</a:t>
            </a:r>
            <a:r>
              <a:rPr sz="3100" dirty="0" smtClean="0">
                <a:solidFill>
                  <a:schemeClr val="tx1"/>
                </a:solidFill>
                <a:latin typeface="Calibri"/>
                <a:cs typeface="Calibri"/>
              </a:rPr>
              <a:t>I </a:t>
            </a:r>
            <a:r>
              <a:rPr sz="3100" spc="-4" dirty="0" smtClean="0">
                <a:solidFill>
                  <a:schemeClr val="tx1"/>
                </a:solidFill>
                <a:latin typeface="Calibri"/>
                <a:cs typeface="Calibri"/>
              </a:rPr>
              <a:t>offer</a:t>
            </a:r>
            <a:r>
              <a:rPr sz="3100" dirty="0" smtClean="0">
                <a:solidFill>
                  <a:schemeClr val="tx1"/>
                </a:solidFill>
                <a:latin typeface="Calibri"/>
                <a:cs typeface="Calibri"/>
              </a:rPr>
              <a:t>s</a:t>
            </a:r>
            <a:r>
              <a:rPr sz="3100" spc="-73" dirty="0" smtClean="0">
                <a:solidFill>
                  <a:schemeClr val="tx1"/>
                </a:solidFill>
                <a:latin typeface="Calibri"/>
                <a:cs typeface="Calibri"/>
              </a:rPr>
              <a:t> </a:t>
            </a:r>
            <a:r>
              <a:rPr sz="3100" spc="-4" dirty="0" smtClean="0">
                <a:solidFill>
                  <a:schemeClr val="tx1"/>
                </a:solidFill>
                <a:latin typeface="Calibri"/>
                <a:cs typeface="Calibri"/>
              </a:rPr>
              <a:t>man</a:t>
            </a:r>
            <a:r>
              <a:rPr sz="3100" dirty="0" smtClean="0">
                <a:solidFill>
                  <a:schemeClr val="tx1"/>
                </a:solidFill>
                <a:latin typeface="Calibri"/>
                <a:cs typeface="Calibri"/>
              </a:rPr>
              <a:t>y</a:t>
            </a:r>
            <a:r>
              <a:rPr sz="3100" spc="-70" dirty="0" smtClean="0">
                <a:solidFill>
                  <a:schemeClr val="tx1"/>
                </a:solidFill>
                <a:latin typeface="Calibri"/>
                <a:cs typeface="Calibri"/>
              </a:rPr>
              <a:t> </a:t>
            </a:r>
            <a:r>
              <a:rPr sz="3100" spc="-4" dirty="0" smtClean="0">
                <a:solidFill>
                  <a:schemeClr val="tx1"/>
                </a:solidFill>
                <a:latin typeface="Calibri"/>
                <a:cs typeface="Calibri"/>
              </a:rPr>
              <a:t>softwar</a:t>
            </a:r>
            <a:r>
              <a:rPr sz="3100" dirty="0" smtClean="0">
                <a:solidFill>
                  <a:schemeClr val="tx1"/>
                </a:solidFill>
                <a:latin typeface="Calibri"/>
                <a:cs typeface="Calibri"/>
              </a:rPr>
              <a:t>e</a:t>
            </a:r>
            <a:r>
              <a:rPr sz="3100" spc="-111" dirty="0" smtClean="0">
                <a:solidFill>
                  <a:schemeClr val="tx1"/>
                </a:solidFill>
                <a:latin typeface="Calibri"/>
                <a:cs typeface="Calibri"/>
              </a:rPr>
              <a:t> </a:t>
            </a:r>
            <a:r>
              <a:rPr sz="3100" spc="-4" dirty="0" smtClean="0">
                <a:solidFill>
                  <a:schemeClr val="tx1"/>
                </a:solidFill>
                <a:latin typeface="Calibri"/>
                <a:cs typeface="Calibri"/>
              </a:rPr>
              <a:t>librarie</a:t>
            </a:r>
            <a:r>
              <a:rPr sz="3100" dirty="0" smtClean="0">
                <a:solidFill>
                  <a:schemeClr val="tx1"/>
                </a:solidFill>
                <a:latin typeface="Calibri"/>
                <a:cs typeface="Calibri"/>
              </a:rPr>
              <a:t>s</a:t>
            </a:r>
            <a:r>
              <a:rPr sz="3100" spc="-101" dirty="0" smtClean="0">
                <a:solidFill>
                  <a:schemeClr val="tx1"/>
                </a:solidFill>
                <a:latin typeface="Calibri"/>
                <a:cs typeface="Calibri"/>
              </a:rPr>
              <a:t> </a:t>
            </a:r>
            <a:r>
              <a:rPr sz="3100" spc="-4" dirty="0" smtClean="0">
                <a:solidFill>
                  <a:schemeClr val="tx1"/>
                </a:solidFill>
                <a:latin typeface="Calibri"/>
                <a:cs typeface="Calibri"/>
              </a:rPr>
              <a:t>an</a:t>
            </a:r>
            <a:r>
              <a:rPr sz="3100" dirty="0" smtClean="0">
                <a:solidFill>
                  <a:schemeClr val="tx1"/>
                </a:solidFill>
                <a:latin typeface="Calibri"/>
                <a:cs typeface="Calibri"/>
              </a:rPr>
              <a:t>d</a:t>
            </a:r>
            <a:r>
              <a:rPr sz="3100" spc="-47" dirty="0" smtClean="0">
                <a:solidFill>
                  <a:schemeClr val="tx1"/>
                </a:solidFill>
                <a:latin typeface="Calibri"/>
                <a:cs typeface="Calibri"/>
              </a:rPr>
              <a:t> </a:t>
            </a:r>
            <a:r>
              <a:rPr sz="3100" spc="-4" dirty="0" smtClean="0">
                <a:solidFill>
                  <a:schemeClr val="tx1"/>
                </a:solidFill>
                <a:latin typeface="Calibri"/>
                <a:cs typeface="Calibri"/>
              </a:rPr>
              <a:t>tools </a:t>
            </a:r>
            <a:r>
              <a:rPr sz="3100" dirty="0" smtClean="0">
                <a:solidFill>
                  <a:schemeClr val="tx1"/>
                </a:solidFill>
                <a:latin typeface="Calibri"/>
                <a:cs typeface="Calibri"/>
              </a:rPr>
              <a:t>s</a:t>
            </a:r>
            <a:r>
              <a:rPr sz="3100" spc="-4" dirty="0" smtClean="0">
                <a:solidFill>
                  <a:schemeClr val="tx1"/>
                </a:solidFill>
                <a:latin typeface="Calibri"/>
                <a:cs typeface="Calibri"/>
              </a:rPr>
              <a:t>upp</a:t>
            </a:r>
            <a:r>
              <a:rPr sz="3100" dirty="0" smtClean="0">
                <a:solidFill>
                  <a:schemeClr val="tx1"/>
                </a:solidFill>
                <a:latin typeface="Calibri"/>
                <a:cs typeface="Calibri"/>
              </a:rPr>
              <a:t>o</a:t>
            </a:r>
            <a:r>
              <a:rPr sz="3100" spc="-4" dirty="0" smtClean="0">
                <a:solidFill>
                  <a:schemeClr val="tx1"/>
                </a:solidFill>
                <a:latin typeface="Calibri"/>
                <a:cs typeface="Calibri"/>
              </a:rPr>
              <a:t>r</a:t>
            </a:r>
            <a:r>
              <a:rPr sz="3100" spc="-28" dirty="0" smtClean="0">
                <a:solidFill>
                  <a:schemeClr val="tx1"/>
                </a:solidFill>
                <a:latin typeface="Calibri"/>
                <a:cs typeface="Calibri"/>
              </a:rPr>
              <a:t>t</a:t>
            </a:r>
            <a:r>
              <a:rPr sz="3100" dirty="0" smtClean="0">
                <a:solidFill>
                  <a:schemeClr val="tx1"/>
                </a:solidFill>
                <a:latin typeface="Calibri"/>
                <a:cs typeface="Calibri"/>
              </a:rPr>
              <a:t>ed</a:t>
            </a:r>
            <a:r>
              <a:rPr sz="3100" spc="-59" dirty="0" smtClean="0">
                <a:solidFill>
                  <a:schemeClr val="tx1"/>
                </a:solidFill>
                <a:latin typeface="Calibri"/>
                <a:cs typeface="Calibri"/>
              </a:rPr>
              <a:t> </a:t>
            </a:r>
            <a:r>
              <a:rPr sz="3100" spc="-16" dirty="0" smtClean="0">
                <a:solidFill>
                  <a:schemeClr val="tx1"/>
                </a:solidFill>
                <a:latin typeface="Calibri"/>
                <a:cs typeface="Calibri"/>
              </a:rPr>
              <a:t>b</a:t>
            </a:r>
            <a:r>
              <a:rPr sz="3100" dirty="0" smtClean="0">
                <a:solidFill>
                  <a:schemeClr val="tx1"/>
                </a:solidFill>
                <a:latin typeface="Calibri"/>
                <a:cs typeface="Calibri"/>
              </a:rPr>
              <a:t>y</a:t>
            </a:r>
            <a:r>
              <a:rPr sz="3100" spc="-19" dirty="0" smtClean="0">
                <a:solidFill>
                  <a:schemeClr val="tx1"/>
                </a:solidFill>
                <a:latin typeface="Calibri"/>
                <a:cs typeface="Calibri"/>
              </a:rPr>
              <a:t> </a:t>
            </a:r>
            <a:r>
              <a:rPr sz="3100" spc="-21" dirty="0" smtClean="0">
                <a:solidFill>
                  <a:schemeClr val="tx1"/>
                </a:solidFill>
                <a:latin typeface="Calibri"/>
                <a:cs typeface="Calibri"/>
              </a:rPr>
              <a:t>c</a:t>
            </a:r>
            <a:r>
              <a:rPr sz="3100" dirty="0" smtClean="0">
                <a:solidFill>
                  <a:schemeClr val="tx1"/>
                </a:solidFill>
                <a:latin typeface="Calibri"/>
                <a:cs typeface="Calibri"/>
              </a:rPr>
              <a:t>o</a:t>
            </a:r>
            <a:r>
              <a:rPr sz="3100" spc="-4" dirty="0" smtClean="0">
                <a:solidFill>
                  <a:schemeClr val="tx1"/>
                </a:solidFill>
                <a:latin typeface="Calibri"/>
                <a:cs typeface="Calibri"/>
              </a:rPr>
              <a:t>d</a:t>
            </a:r>
            <a:r>
              <a:rPr sz="3100" dirty="0" smtClean="0">
                <a:solidFill>
                  <a:schemeClr val="tx1"/>
                </a:solidFill>
                <a:latin typeface="Calibri"/>
                <a:cs typeface="Calibri"/>
              </a:rPr>
              <a:t>e</a:t>
            </a:r>
            <a:r>
              <a:rPr sz="3100" spc="-31" dirty="0" smtClean="0">
                <a:solidFill>
                  <a:schemeClr val="tx1"/>
                </a:solidFill>
                <a:latin typeface="Calibri"/>
                <a:cs typeface="Calibri"/>
              </a:rPr>
              <a:t> </a:t>
            </a:r>
            <a:r>
              <a:rPr sz="3100" spc="-21" dirty="0" smtClean="0">
                <a:solidFill>
                  <a:schemeClr val="tx1"/>
                </a:solidFill>
                <a:latin typeface="Calibri"/>
                <a:cs typeface="Calibri"/>
              </a:rPr>
              <a:t>c</a:t>
            </a:r>
            <a:r>
              <a:rPr sz="3100" dirty="0" smtClean="0">
                <a:solidFill>
                  <a:schemeClr val="tx1"/>
                </a:solidFill>
                <a:latin typeface="Calibri"/>
                <a:cs typeface="Calibri"/>
              </a:rPr>
              <a:t>om</a:t>
            </a:r>
            <a:r>
              <a:rPr sz="3100" spc="-4" dirty="0" smtClean="0">
                <a:solidFill>
                  <a:schemeClr val="tx1"/>
                </a:solidFill>
                <a:latin typeface="Calibri"/>
                <a:cs typeface="Calibri"/>
              </a:rPr>
              <a:t>p</a:t>
            </a:r>
            <a:r>
              <a:rPr sz="3100" dirty="0" smtClean="0">
                <a:solidFill>
                  <a:schemeClr val="tx1"/>
                </a:solidFill>
                <a:latin typeface="Calibri"/>
                <a:cs typeface="Calibri"/>
              </a:rPr>
              <a:t>oser</a:t>
            </a:r>
            <a:endParaRPr sz="3100">
              <a:solidFill>
                <a:schemeClr val="tx1"/>
              </a:solidFill>
              <a:latin typeface="Calibri"/>
              <a:cs typeface="Calibri"/>
            </a:endParaRPr>
          </a:p>
          <a:p>
            <a:pPr marL="589839">
              <a:lnSpc>
                <a:spcPct val="101725"/>
              </a:lnSpc>
              <a:spcBef>
                <a:spcPts val="304"/>
              </a:spcBef>
            </a:pPr>
            <a:r>
              <a:rPr sz="3100" spc="-4" dirty="0" smtClean="0">
                <a:solidFill>
                  <a:schemeClr val="tx1"/>
                </a:solidFill>
                <a:latin typeface="Calibri"/>
                <a:cs typeface="Calibri"/>
              </a:rPr>
              <a:t>Mor</a:t>
            </a:r>
            <a:r>
              <a:rPr sz="3100" dirty="0" smtClean="0">
                <a:solidFill>
                  <a:schemeClr val="tx1"/>
                </a:solidFill>
                <a:latin typeface="Calibri"/>
                <a:cs typeface="Calibri"/>
              </a:rPr>
              <a:t>e</a:t>
            </a:r>
            <a:r>
              <a:rPr sz="3100" spc="-69" dirty="0" smtClean="0">
                <a:solidFill>
                  <a:schemeClr val="tx1"/>
                </a:solidFill>
                <a:latin typeface="Calibri"/>
                <a:cs typeface="Calibri"/>
              </a:rPr>
              <a:t> </a:t>
            </a:r>
            <a:r>
              <a:rPr sz="3100" spc="-4" dirty="0" smtClean="0">
                <a:solidFill>
                  <a:schemeClr val="tx1"/>
                </a:solidFill>
                <a:latin typeface="Calibri"/>
                <a:cs typeface="Calibri"/>
              </a:rPr>
              <a:t>industr</a:t>
            </a:r>
            <a:r>
              <a:rPr sz="3100" dirty="0" smtClean="0">
                <a:solidFill>
                  <a:schemeClr val="tx1"/>
                </a:solidFill>
                <a:latin typeface="Calibri"/>
                <a:cs typeface="Calibri"/>
              </a:rPr>
              <a:t>y</a:t>
            </a:r>
            <a:r>
              <a:rPr sz="3100" spc="-109" dirty="0" smtClean="0">
                <a:solidFill>
                  <a:schemeClr val="tx1"/>
                </a:solidFill>
                <a:latin typeface="Calibri"/>
                <a:cs typeface="Calibri"/>
              </a:rPr>
              <a:t> </a:t>
            </a:r>
            <a:r>
              <a:rPr sz="3100" spc="-4" dirty="0" smtClean="0">
                <a:solidFill>
                  <a:schemeClr val="tx1"/>
                </a:solidFill>
                <a:latin typeface="Calibri"/>
                <a:cs typeface="Calibri"/>
              </a:rPr>
              <a:t>standar</a:t>
            </a:r>
            <a:r>
              <a:rPr sz="3100" dirty="0" smtClean="0">
                <a:solidFill>
                  <a:schemeClr val="tx1"/>
                </a:solidFill>
                <a:latin typeface="Calibri"/>
                <a:cs typeface="Calibri"/>
              </a:rPr>
              <a:t>d</a:t>
            </a:r>
            <a:r>
              <a:rPr sz="3100" spc="-111" dirty="0" smtClean="0">
                <a:solidFill>
                  <a:schemeClr val="tx1"/>
                </a:solidFill>
                <a:latin typeface="Calibri"/>
                <a:cs typeface="Calibri"/>
              </a:rPr>
              <a:t> </a:t>
            </a:r>
            <a:r>
              <a:rPr sz="3100" spc="-4" dirty="0" smtClean="0">
                <a:solidFill>
                  <a:schemeClr val="tx1"/>
                </a:solidFill>
                <a:latin typeface="Calibri"/>
                <a:cs typeface="Calibri"/>
              </a:rPr>
              <a:t>ID</a:t>
            </a:r>
            <a:r>
              <a:rPr sz="3100" dirty="0" smtClean="0">
                <a:solidFill>
                  <a:schemeClr val="tx1"/>
                </a:solidFill>
                <a:latin typeface="Calibri"/>
                <a:cs typeface="Calibri"/>
              </a:rPr>
              <a:t>E</a:t>
            </a:r>
            <a:r>
              <a:rPr sz="3100" spc="-41" dirty="0" smtClean="0">
                <a:solidFill>
                  <a:schemeClr val="tx1"/>
                </a:solidFill>
                <a:latin typeface="Calibri"/>
                <a:cs typeface="Calibri"/>
              </a:rPr>
              <a:t> </a:t>
            </a:r>
            <a:r>
              <a:rPr sz="3100" spc="-4" dirty="0" smtClean="0">
                <a:solidFill>
                  <a:schemeClr val="tx1"/>
                </a:solidFill>
                <a:latin typeface="Calibri"/>
                <a:cs typeface="Calibri"/>
              </a:rPr>
              <a:t>unlik</a:t>
            </a:r>
            <a:r>
              <a:rPr sz="3100" dirty="0" smtClean="0">
                <a:solidFill>
                  <a:schemeClr val="tx1"/>
                </a:solidFill>
                <a:latin typeface="Calibri"/>
                <a:cs typeface="Calibri"/>
              </a:rPr>
              <a:t>e</a:t>
            </a:r>
            <a:r>
              <a:rPr sz="3100" spc="-103" dirty="0" smtClean="0">
                <a:solidFill>
                  <a:schemeClr val="tx1"/>
                </a:solidFill>
                <a:latin typeface="Calibri"/>
                <a:cs typeface="Calibri"/>
              </a:rPr>
              <a:t> </a:t>
            </a:r>
            <a:r>
              <a:rPr sz="3100" dirty="0" smtClean="0">
                <a:solidFill>
                  <a:schemeClr val="tx1"/>
                </a:solidFill>
                <a:latin typeface="Calibri"/>
                <a:cs typeface="Calibri"/>
              </a:rPr>
              <a:t>e</a:t>
            </a:r>
            <a:r>
              <a:rPr sz="3100" spc="-4" dirty="0" smtClean="0">
                <a:solidFill>
                  <a:schemeClr val="tx1"/>
                </a:solidFill>
                <a:latin typeface="Calibri"/>
                <a:cs typeface="Calibri"/>
              </a:rPr>
              <a:t>n</a:t>
            </a:r>
            <a:r>
              <a:rPr sz="3100" dirty="0" smtClean="0">
                <a:solidFill>
                  <a:schemeClr val="tx1"/>
                </a:solidFill>
                <a:latin typeface="Calibri"/>
                <a:cs typeface="Calibri"/>
              </a:rPr>
              <a:t>e</a:t>
            </a:r>
            <a:r>
              <a:rPr sz="3100" spc="-43" dirty="0" smtClean="0">
                <a:solidFill>
                  <a:schemeClr val="tx1"/>
                </a:solidFill>
                <a:latin typeface="Calibri"/>
                <a:cs typeface="Calibri"/>
              </a:rPr>
              <a:t>r</a:t>
            </a:r>
            <a:r>
              <a:rPr sz="3100" spc="4" dirty="0" smtClean="0">
                <a:solidFill>
                  <a:schemeClr val="tx1"/>
                </a:solidFill>
                <a:latin typeface="Calibri"/>
                <a:cs typeface="Calibri"/>
              </a:rPr>
              <a:t>g</a:t>
            </a:r>
            <a:r>
              <a:rPr sz="3100" spc="-4" dirty="0" smtClean="0">
                <a:solidFill>
                  <a:schemeClr val="tx1"/>
                </a:solidFill>
                <a:latin typeface="Calibri"/>
                <a:cs typeface="Calibri"/>
              </a:rPr>
              <a:t>ia</a:t>
            </a:r>
            <a:endParaRPr sz="3100">
              <a:solidFill>
                <a:schemeClr val="tx1"/>
              </a:solidFill>
              <a:latin typeface="Calibri"/>
              <a:cs typeface="Calibri"/>
            </a:endParaRPr>
          </a:p>
          <a:p>
            <a:pPr marL="589839" marR="72346">
              <a:lnSpc>
                <a:spcPct val="101725"/>
              </a:lnSpc>
              <a:spcBef>
                <a:spcPts val="306"/>
              </a:spcBef>
            </a:pPr>
            <a:r>
              <a:rPr sz="3100" spc="-4" dirty="0" smtClean="0">
                <a:solidFill>
                  <a:schemeClr val="tx1"/>
                </a:solidFill>
                <a:latin typeface="Calibri"/>
                <a:cs typeface="Calibri"/>
              </a:rPr>
              <a:t>Ca</a:t>
            </a:r>
            <a:r>
              <a:rPr sz="3100" dirty="0" smtClean="0">
                <a:solidFill>
                  <a:schemeClr val="tx1"/>
                </a:solidFill>
                <a:latin typeface="Calibri"/>
                <a:cs typeface="Calibri"/>
              </a:rPr>
              <a:t>n</a:t>
            </a:r>
            <a:r>
              <a:rPr sz="3100" spc="-47" dirty="0" smtClean="0">
                <a:solidFill>
                  <a:schemeClr val="tx1"/>
                </a:solidFill>
                <a:latin typeface="Calibri"/>
                <a:cs typeface="Calibri"/>
              </a:rPr>
              <a:t> </a:t>
            </a:r>
            <a:r>
              <a:rPr sz="3100" spc="-4" dirty="0" smtClean="0">
                <a:solidFill>
                  <a:schemeClr val="tx1"/>
                </a:solidFill>
                <a:latin typeface="Calibri"/>
                <a:cs typeface="Calibri"/>
              </a:rPr>
              <a:t>b</a:t>
            </a:r>
            <a:r>
              <a:rPr sz="3100" dirty="0" smtClean="0">
                <a:solidFill>
                  <a:schemeClr val="tx1"/>
                </a:solidFill>
                <a:latin typeface="Calibri"/>
                <a:cs typeface="Calibri"/>
              </a:rPr>
              <a:t>e</a:t>
            </a:r>
            <a:r>
              <a:rPr sz="3100" spc="-31" dirty="0" smtClean="0">
                <a:solidFill>
                  <a:schemeClr val="tx1"/>
                </a:solidFill>
                <a:latin typeface="Calibri"/>
                <a:cs typeface="Calibri"/>
              </a:rPr>
              <a:t> </a:t>
            </a:r>
            <a:r>
              <a:rPr sz="3100" spc="-4" dirty="0" smtClean="0">
                <a:solidFill>
                  <a:schemeClr val="tx1"/>
                </a:solidFill>
                <a:latin typeface="Calibri"/>
                <a:cs typeface="Calibri"/>
              </a:rPr>
              <a:t>use</a:t>
            </a:r>
            <a:r>
              <a:rPr sz="3100" dirty="0" smtClean="0">
                <a:solidFill>
                  <a:schemeClr val="tx1"/>
                </a:solidFill>
                <a:latin typeface="Calibri"/>
                <a:cs typeface="Calibri"/>
              </a:rPr>
              <a:t>d</a:t>
            </a:r>
            <a:r>
              <a:rPr sz="3100" spc="-60" dirty="0" smtClean="0">
                <a:solidFill>
                  <a:schemeClr val="tx1"/>
                </a:solidFill>
                <a:latin typeface="Calibri"/>
                <a:cs typeface="Calibri"/>
              </a:rPr>
              <a:t> </a:t>
            </a:r>
            <a:r>
              <a:rPr sz="3100" spc="-4" dirty="0" smtClean="0">
                <a:solidFill>
                  <a:schemeClr val="tx1"/>
                </a:solidFill>
                <a:latin typeface="Calibri"/>
                <a:cs typeface="Calibri"/>
              </a:rPr>
              <a:t>t</a:t>
            </a:r>
            <a:r>
              <a:rPr sz="3100" dirty="0" smtClean="0">
                <a:solidFill>
                  <a:schemeClr val="tx1"/>
                </a:solidFill>
                <a:latin typeface="Calibri"/>
                <a:cs typeface="Calibri"/>
              </a:rPr>
              <a:t>o </a:t>
            </a:r>
            <a:r>
              <a:rPr sz="3100" spc="-4" dirty="0" smtClean="0">
                <a:solidFill>
                  <a:schemeClr val="tx1"/>
                </a:solidFill>
                <a:latin typeface="Calibri"/>
                <a:cs typeface="Calibri"/>
              </a:rPr>
              <a:t>impor</a:t>
            </a:r>
            <a:r>
              <a:rPr sz="3100" dirty="0" smtClean="0">
                <a:solidFill>
                  <a:schemeClr val="tx1"/>
                </a:solidFill>
                <a:latin typeface="Calibri"/>
                <a:cs typeface="Calibri"/>
              </a:rPr>
              <a:t>t</a:t>
            </a:r>
            <a:r>
              <a:rPr sz="3100" spc="30" dirty="0" smtClean="0">
                <a:solidFill>
                  <a:schemeClr val="tx1"/>
                </a:solidFill>
                <a:latin typeface="Calibri"/>
                <a:cs typeface="Calibri"/>
              </a:rPr>
              <a:t> </a:t>
            </a:r>
            <a:r>
              <a:rPr sz="3100" spc="4" dirty="0" smtClean="0">
                <a:solidFill>
                  <a:schemeClr val="tx1"/>
                </a:solidFill>
                <a:latin typeface="Calibri"/>
                <a:cs typeface="Calibri"/>
              </a:rPr>
              <a:t>E</a:t>
            </a:r>
            <a:r>
              <a:rPr sz="3100" spc="-4" dirty="0" smtClean="0">
                <a:solidFill>
                  <a:schemeClr val="tx1"/>
                </a:solidFill>
                <a:latin typeface="Calibri"/>
                <a:cs typeface="Calibri"/>
              </a:rPr>
              <a:t>n</a:t>
            </a:r>
            <a:r>
              <a:rPr sz="3100" dirty="0" smtClean="0">
                <a:solidFill>
                  <a:schemeClr val="tx1"/>
                </a:solidFill>
                <a:latin typeface="Calibri"/>
                <a:cs typeface="Calibri"/>
              </a:rPr>
              <a:t>e</a:t>
            </a:r>
            <a:r>
              <a:rPr sz="3100" spc="-43" dirty="0" smtClean="0">
                <a:solidFill>
                  <a:schemeClr val="tx1"/>
                </a:solidFill>
                <a:latin typeface="Calibri"/>
                <a:cs typeface="Calibri"/>
              </a:rPr>
              <a:t>r</a:t>
            </a:r>
            <a:r>
              <a:rPr sz="3100" spc="4" dirty="0" smtClean="0">
                <a:solidFill>
                  <a:schemeClr val="tx1"/>
                </a:solidFill>
                <a:latin typeface="Calibri"/>
                <a:cs typeface="Calibri"/>
              </a:rPr>
              <a:t>g</a:t>
            </a:r>
            <a:r>
              <a:rPr sz="3100" spc="-4" dirty="0" smtClean="0">
                <a:solidFill>
                  <a:schemeClr val="tx1"/>
                </a:solidFill>
                <a:latin typeface="Calibri"/>
                <a:cs typeface="Calibri"/>
              </a:rPr>
              <a:t>i</a:t>
            </a:r>
            <a:r>
              <a:rPr sz="3100" dirty="0" smtClean="0">
                <a:solidFill>
                  <a:schemeClr val="tx1"/>
                </a:solidFill>
                <a:latin typeface="Calibri"/>
                <a:cs typeface="Calibri"/>
              </a:rPr>
              <a:t>a</a:t>
            </a:r>
            <a:r>
              <a:rPr sz="3100" spc="-69" dirty="0" smtClean="0">
                <a:solidFill>
                  <a:schemeClr val="tx1"/>
                </a:solidFill>
                <a:latin typeface="Calibri"/>
                <a:cs typeface="Calibri"/>
              </a:rPr>
              <a:t> </a:t>
            </a:r>
            <a:r>
              <a:rPr sz="3100" spc="-21" dirty="0" smtClean="0">
                <a:solidFill>
                  <a:schemeClr val="tx1"/>
                </a:solidFill>
                <a:latin typeface="Calibri"/>
                <a:cs typeface="Calibri"/>
              </a:rPr>
              <a:t>c</a:t>
            </a:r>
            <a:r>
              <a:rPr sz="3100" dirty="0" smtClean="0">
                <a:solidFill>
                  <a:schemeClr val="tx1"/>
                </a:solidFill>
                <a:latin typeface="Calibri"/>
                <a:cs typeface="Calibri"/>
              </a:rPr>
              <a:t>o</a:t>
            </a:r>
            <a:r>
              <a:rPr sz="3100" spc="-4" dirty="0" smtClean="0">
                <a:solidFill>
                  <a:schemeClr val="tx1"/>
                </a:solidFill>
                <a:latin typeface="Calibri"/>
                <a:cs typeface="Calibri"/>
              </a:rPr>
              <a:t>d</a:t>
            </a:r>
            <a:r>
              <a:rPr sz="3100" dirty="0" smtClean="0">
                <a:solidFill>
                  <a:schemeClr val="tx1"/>
                </a:solidFill>
                <a:latin typeface="Calibri"/>
                <a:cs typeface="Calibri"/>
              </a:rPr>
              <a:t>e</a:t>
            </a:r>
            <a:endParaRPr sz="3100">
              <a:solidFill>
                <a:schemeClr val="tx1"/>
              </a:solidFill>
              <a:latin typeface="Calibri"/>
              <a:cs typeface="Calibri"/>
            </a:endParaRPr>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p:nvPr/>
        </p:nvSpPr>
        <p:spPr>
          <a:xfrm>
            <a:off x="433493" y="326813"/>
            <a:ext cx="5914812" cy="667172"/>
          </a:xfrm>
          <a:prstGeom prst="rect">
            <a:avLst/>
          </a:prstGeom>
          <a:blipFill>
            <a:blip r:embed="rId2" cstate="print"/>
            <a:stretch>
              <a:fillRect/>
            </a:stretch>
          </a:blipFill>
        </p:spPr>
        <p:txBody>
          <a:bodyPr wrap="square" lIns="0" tIns="0" rIns="0" bIns="0" rtlCol="0">
            <a:noAutofit/>
          </a:bodyPr>
          <a:lstStyle/>
          <a:p>
            <a:endParaRPr/>
          </a:p>
        </p:txBody>
      </p:sp>
      <p:sp>
        <p:nvSpPr>
          <p:cNvPr id="6" name="object 6"/>
          <p:cNvSpPr/>
          <p:nvPr/>
        </p:nvSpPr>
        <p:spPr>
          <a:xfrm>
            <a:off x="455408" y="348417"/>
            <a:ext cx="5827466" cy="579754"/>
          </a:xfrm>
          <a:prstGeom prst="rect">
            <a:avLst/>
          </a:prstGeom>
          <a:blipFill>
            <a:blip r:embed="rId3" cstate="print"/>
            <a:stretch>
              <a:fillRect/>
            </a:stretch>
          </a:blipFill>
        </p:spPr>
        <p:txBody>
          <a:bodyPr wrap="square" lIns="0" tIns="0" rIns="0" bIns="0" rtlCol="0">
            <a:noAutofit/>
          </a:bodyPr>
          <a:lstStyle/>
          <a:p>
            <a:endParaRPr/>
          </a:p>
        </p:txBody>
      </p:sp>
      <p:sp>
        <p:nvSpPr>
          <p:cNvPr id="7" name="object 7"/>
          <p:cNvSpPr/>
          <p:nvPr/>
        </p:nvSpPr>
        <p:spPr>
          <a:xfrm>
            <a:off x="423334" y="1412240"/>
            <a:ext cx="309879" cy="316652"/>
          </a:xfrm>
          <a:prstGeom prst="rect">
            <a:avLst/>
          </a:prstGeom>
          <a:blipFill>
            <a:blip r:embed="rId4" cstate="print"/>
            <a:stretch>
              <a:fillRect/>
            </a:stretch>
          </a:blipFill>
        </p:spPr>
        <p:txBody>
          <a:bodyPr wrap="square" lIns="0" tIns="0" rIns="0" bIns="0" rtlCol="0">
            <a:noAutofit/>
          </a:bodyPr>
          <a:lstStyle/>
          <a:p>
            <a:endParaRPr/>
          </a:p>
        </p:txBody>
      </p:sp>
      <p:sp>
        <p:nvSpPr>
          <p:cNvPr id="8" name="object 8"/>
          <p:cNvSpPr/>
          <p:nvPr/>
        </p:nvSpPr>
        <p:spPr>
          <a:xfrm>
            <a:off x="999066" y="1986281"/>
            <a:ext cx="267546" cy="276012"/>
          </a:xfrm>
          <a:prstGeom prst="rect">
            <a:avLst/>
          </a:prstGeom>
          <a:blipFill>
            <a:blip r:embed="rId5" cstate="print"/>
            <a:stretch>
              <a:fillRect/>
            </a:stretch>
          </a:blipFill>
        </p:spPr>
        <p:txBody>
          <a:bodyPr wrap="square" lIns="0" tIns="0" rIns="0" bIns="0" rtlCol="0">
            <a:noAutofit/>
          </a:bodyPr>
          <a:lstStyle/>
          <a:p>
            <a:endParaRPr/>
          </a:p>
        </p:txBody>
      </p:sp>
      <p:sp>
        <p:nvSpPr>
          <p:cNvPr id="9" name="object 9"/>
          <p:cNvSpPr/>
          <p:nvPr/>
        </p:nvSpPr>
        <p:spPr>
          <a:xfrm>
            <a:off x="999066" y="2934547"/>
            <a:ext cx="267546" cy="276012"/>
          </a:xfrm>
          <a:prstGeom prst="rect">
            <a:avLst/>
          </a:prstGeom>
          <a:blipFill>
            <a:blip r:embed="rId5" cstate="print"/>
            <a:stretch>
              <a:fillRect/>
            </a:stretch>
          </a:blipFill>
        </p:spPr>
        <p:txBody>
          <a:bodyPr wrap="square" lIns="0" tIns="0" rIns="0" bIns="0" rtlCol="0">
            <a:noAutofit/>
          </a:bodyPr>
          <a:lstStyle/>
          <a:p>
            <a:endParaRPr/>
          </a:p>
        </p:txBody>
      </p:sp>
      <p:sp>
        <p:nvSpPr>
          <p:cNvPr id="10" name="object 10"/>
          <p:cNvSpPr/>
          <p:nvPr/>
        </p:nvSpPr>
        <p:spPr>
          <a:xfrm>
            <a:off x="999066" y="3882814"/>
            <a:ext cx="267546" cy="276012"/>
          </a:xfrm>
          <a:prstGeom prst="rect">
            <a:avLst/>
          </a:prstGeom>
          <a:blipFill>
            <a:blip r:embed="rId5" cstate="print"/>
            <a:stretch>
              <a:fillRect/>
            </a:stretch>
          </a:blipFill>
        </p:spPr>
        <p:txBody>
          <a:bodyPr wrap="square" lIns="0" tIns="0" rIns="0" bIns="0" rtlCol="0">
            <a:noAutofit/>
          </a:bodyPr>
          <a:lstStyle/>
          <a:p>
            <a:endParaRPr/>
          </a:p>
        </p:txBody>
      </p:sp>
      <p:sp>
        <p:nvSpPr>
          <p:cNvPr id="11" name="object 11"/>
          <p:cNvSpPr/>
          <p:nvPr/>
        </p:nvSpPr>
        <p:spPr>
          <a:xfrm>
            <a:off x="999066" y="4404360"/>
            <a:ext cx="267546" cy="276012"/>
          </a:xfrm>
          <a:prstGeom prst="rect">
            <a:avLst/>
          </a:prstGeom>
          <a:blipFill>
            <a:blip r:embed="rId5" cstate="print"/>
            <a:stretch>
              <a:fillRect/>
            </a:stretch>
          </a:blipFill>
        </p:spPr>
        <p:txBody>
          <a:bodyPr wrap="square" lIns="0" tIns="0" rIns="0" bIns="0" rtlCol="0">
            <a:noAutofit/>
          </a:bodyPr>
          <a:lstStyle/>
          <a:p>
            <a:endParaRPr/>
          </a:p>
        </p:txBody>
      </p:sp>
      <p:sp>
        <p:nvSpPr>
          <p:cNvPr id="12" name="object 12"/>
          <p:cNvSpPr/>
          <p:nvPr/>
        </p:nvSpPr>
        <p:spPr>
          <a:xfrm>
            <a:off x="5164667" y="1354666"/>
            <a:ext cx="4336626" cy="5271347"/>
          </a:xfrm>
          <a:prstGeom prst="rect">
            <a:avLst/>
          </a:prstGeom>
          <a:blipFill>
            <a:blip r:embed="rId6" cstate="print"/>
            <a:stretch>
              <a:fillRect/>
            </a:stretch>
          </a:blipFill>
        </p:spPr>
        <p:txBody>
          <a:bodyPr wrap="square" lIns="0" tIns="0" rIns="0" bIns="0" rtlCol="0">
            <a:noAutofit/>
          </a:bodyPr>
          <a:lstStyle/>
          <a:p>
            <a:endParaRPr/>
          </a:p>
        </p:txBody>
      </p:sp>
      <p:sp>
        <p:nvSpPr>
          <p:cNvPr id="2" name="object 2"/>
          <p:cNvSpPr txBox="1"/>
          <p:nvPr/>
        </p:nvSpPr>
        <p:spPr>
          <a:xfrm>
            <a:off x="849489" y="1370613"/>
            <a:ext cx="4374711" cy="5980339"/>
          </a:xfrm>
          <a:prstGeom prst="rect">
            <a:avLst/>
          </a:prstGeom>
        </p:spPr>
        <p:txBody>
          <a:bodyPr wrap="square" lIns="0" tIns="0" rIns="0" bIns="0" rtlCol="0">
            <a:noAutofit/>
          </a:bodyPr>
          <a:lstStyle/>
          <a:p>
            <a:pPr marL="14111">
              <a:lnSpc>
                <a:spcPts val="3733"/>
              </a:lnSpc>
              <a:spcBef>
                <a:spcPts val="187"/>
              </a:spcBef>
            </a:pPr>
            <a:r>
              <a:rPr sz="5300" spc="-4" baseline="3413" dirty="0" smtClean="0">
                <a:solidFill>
                  <a:schemeClr val="tx1"/>
                </a:solidFill>
                <a:latin typeface="Calibri"/>
                <a:cs typeface="Calibri"/>
              </a:rPr>
              <a:t>Creatin</a:t>
            </a:r>
            <a:r>
              <a:rPr sz="5300" baseline="3413" dirty="0" smtClean="0">
                <a:solidFill>
                  <a:schemeClr val="tx1"/>
                </a:solidFill>
                <a:latin typeface="Calibri"/>
                <a:cs typeface="Calibri"/>
              </a:rPr>
              <a:t>g a </a:t>
            </a:r>
            <a:r>
              <a:rPr sz="5300" spc="-4" baseline="3413" dirty="0" smtClean="0">
                <a:solidFill>
                  <a:schemeClr val="tx1"/>
                </a:solidFill>
                <a:latin typeface="Calibri"/>
                <a:cs typeface="Calibri"/>
              </a:rPr>
              <a:t>ne</a:t>
            </a:r>
            <a:r>
              <a:rPr sz="5300" baseline="3413" dirty="0" smtClean="0">
                <a:solidFill>
                  <a:schemeClr val="tx1"/>
                </a:solidFill>
                <a:latin typeface="Calibri"/>
                <a:cs typeface="Calibri"/>
              </a:rPr>
              <a:t>w </a:t>
            </a:r>
            <a:r>
              <a:rPr sz="5300" spc="-4" baseline="3413" dirty="0" smtClean="0">
                <a:solidFill>
                  <a:schemeClr val="tx1"/>
                </a:solidFill>
                <a:latin typeface="Calibri"/>
                <a:cs typeface="Calibri"/>
              </a:rPr>
              <a:t>project:</a:t>
            </a:r>
            <a:endParaRPr sz="3600">
              <a:solidFill>
                <a:schemeClr val="tx1"/>
              </a:solidFill>
              <a:latin typeface="Calibri"/>
              <a:cs typeface="Calibri"/>
            </a:endParaRPr>
          </a:p>
          <a:p>
            <a:pPr marL="590030" marR="871276" indent="-191">
              <a:lnSpc>
                <a:spcPts val="3367"/>
              </a:lnSpc>
              <a:spcBef>
                <a:spcPts val="547"/>
              </a:spcBef>
            </a:pPr>
            <a:r>
              <a:rPr sz="3100" spc="-4" dirty="0" smtClean="0">
                <a:solidFill>
                  <a:schemeClr val="tx1"/>
                </a:solidFill>
                <a:latin typeface="Calibri"/>
                <a:cs typeface="Calibri"/>
              </a:rPr>
              <a:t>Fil</a:t>
            </a:r>
            <a:r>
              <a:rPr sz="3100" dirty="0" smtClean="0">
                <a:solidFill>
                  <a:schemeClr val="tx1"/>
                </a:solidFill>
                <a:latin typeface="Calibri"/>
                <a:cs typeface="Calibri"/>
              </a:rPr>
              <a:t>e</a:t>
            </a:r>
            <a:r>
              <a:rPr sz="3100" spc="-32" dirty="0" smtClean="0">
                <a:solidFill>
                  <a:schemeClr val="tx1"/>
                </a:solidFill>
                <a:latin typeface="Calibri"/>
                <a:cs typeface="Calibri"/>
              </a:rPr>
              <a:t> </a:t>
            </a:r>
            <a:r>
              <a:rPr sz="3100" spc="-4" dirty="0" smtClean="0">
                <a:solidFill>
                  <a:schemeClr val="tx1"/>
                </a:solidFill>
                <a:latin typeface="Calibri"/>
                <a:cs typeface="Calibri"/>
              </a:rPr>
              <a:t>-</a:t>
            </a:r>
            <a:r>
              <a:rPr sz="3100" dirty="0" smtClean="0">
                <a:solidFill>
                  <a:schemeClr val="tx1"/>
                </a:solidFill>
                <a:latin typeface="Calibri"/>
                <a:cs typeface="Calibri"/>
              </a:rPr>
              <a:t>&gt;</a:t>
            </a:r>
            <a:r>
              <a:rPr sz="3100" spc="2" dirty="0" smtClean="0">
                <a:solidFill>
                  <a:schemeClr val="tx1"/>
                </a:solidFill>
                <a:latin typeface="Calibri"/>
                <a:cs typeface="Calibri"/>
              </a:rPr>
              <a:t> </a:t>
            </a:r>
            <a:r>
              <a:rPr sz="3100" spc="-4" dirty="0" smtClean="0">
                <a:solidFill>
                  <a:schemeClr val="tx1"/>
                </a:solidFill>
                <a:latin typeface="Calibri"/>
                <a:cs typeface="Calibri"/>
              </a:rPr>
              <a:t>n</a:t>
            </a:r>
            <a:r>
              <a:rPr sz="3100" spc="-10" dirty="0" smtClean="0">
                <a:solidFill>
                  <a:schemeClr val="tx1"/>
                </a:solidFill>
                <a:latin typeface="Calibri"/>
                <a:cs typeface="Calibri"/>
              </a:rPr>
              <a:t>e</a:t>
            </a:r>
            <a:r>
              <a:rPr sz="3100" dirty="0" smtClean="0">
                <a:solidFill>
                  <a:schemeClr val="tx1"/>
                </a:solidFill>
                <a:latin typeface="Calibri"/>
                <a:cs typeface="Calibri"/>
              </a:rPr>
              <a:t>w</a:t>
            </a:r>
            <a:r>
              <a:rPr sz="3100" spc="-42" dirty="0" smtClean="0">
                <a:solidFill>
                  <a:schemeClr val="tx1"/>
                </a:solidFill>
                <a:latin typeface="Calibri"/>
                <a:cs typeface="Calibri"/>
              </a:rPr>
              <a:t> </a:t>
            </a:r>
            <a:r>
              <a:rPr sz="3100" spc="-4" dirty="0" smtClean="0">
                <a:solidFill>
                  <a:schemeClr val="tx1"/>
                </a:solidFill>
                <a:latin typeface="Calibri"/>
                <a:cs typeface="Calibri"/>
              </a:rPr>
              <a:t>-</a:t>
            </a:r>
            <a:r>
              <a:rPr sz="3100" dirty="0" smtClean="0">
                <a:solidFill>
                  <a:schemeClr val="tx1"/>
                </a:solidFill>
                <a:latin typeface="Calibri"/>
                <a:cs typeface="Calibri"/>
              </a:rPr>
              <a:t>&gt;</a:t>
            </a:r>
            <a:r>
              <a:rPr sz="3100" spc="2" dirty="0" smtClean="0">
                <a:solidFill>
                  <a:schemeClr val="tx1"/>
                </a:solidFill>
                <a:latin typeface="Calibri"/>
                <a:cs typeface="Calibri"/>
              </a:rPr>
              <a:t> </a:t>
            </a:r>
            <a:r>
              <a:rPr sz="3100" spc="-4" dirty="0" smtClean="0">
                <a:solidFill>
                  <a:schemeClr val="tx1"/>
                </a:solidFill>
                <a:latin typeface="Calibri"/>
                <a:cs typeface="Calibri"/>
              </a:rPr>
              <a:t>CCS P</a:t>
            </a:r>
            <a:r>
              <a:rPr sz="3100" spc="-56" dirty="0" smtClean="0">
                <a:solidFill>
                  <a:schemeClr val="tx1"/>
                </a:solidFill>
                <a:latin typeface="Calibri"/>
                <a:cs typeface="Calibri"/>
              </a:rPr>
              <a:t>r</a:t>
            </a:r>
            <a:r>
              <a:rPr sz="3100" spc="4" dirty="0" smtClean="0">
                <a:solidFill>
                  <a:schemeClr val="tx1"/>
                </a:solidFill>
                <a:latin typeface="Calibri"/>
                <a:cs typeface="Calibri"/>
              </a:rPr>
              <a:t>oj</a:t>
            </a:r>
            <a:r>
              <a:rPr sz="3100" dirty="0" smtClean="0">
                <a:solidFill>
                  <a:schemeClr val="tx1"/>
                </a:solidFill>
                <a:latin typeface="Calibri"/>
                <a:cs typeface="Calibri"/>
              </a:rPr>
              <a:t>e</a:t>
            </a:r>
            <a:r>
              <a:rPr sz="3100" spc="4" dirty="0" smtClean="0">
                <a:solidFill>
                  <a:schemeClr val="tx1"/>
                </a:solidFill>
                <a:latin typeface="Calibri"/>
                <a:cs typeface="Calibri"/>
              </a:rPr>
              <a:t>c</a:t>
            </a:r>
            <a:r>
              <a:rPr sz="3100" dirty="0" smtClean="0">
                <a:solidFill>
                  <a:schemeClr val="tx1"/>
                </a:solidFill>
                <a:latin typeface="Calibri"/>
                <a:cs typeface="Calibri"/>
              </a:rPr>
              <a:t>t</a:t>
            </a:r>
            <a:endParaRPr sz="3100">
              <a:solidFill>
                <a:schemeClr val="tx1"/>
              </a:solidFill>
              <a:latin typeface="Calibri"/>
              <a:cs typeface="Calibri"/>
            </a:endParaRPr>
          </a:p>
          <a:p>
            <a:pPr marL="589839" marR="198605">
              <a:lnSpc>
                <a:spcPts val="3356"/>
              </a:lnSpc>
              <a:spcBef>
                <a:spcPts val="747"/>
              </a:spcBef>
            </a:pPr>
            <a:r>
              <a:rPr sz="3100" dirty="0" smtClean="0">
                <a:solidFill>
                  <a:schemeClr val="tx1"/>
                </a:solidFill>
                <a:latin typeface="Calibri"/>
                <a:cs typeface="Calibri"/>
              </a:rPr>
              <a:t>Select MSP430</a:t>
            </a:r>
            <a:r>
              <a:rPr sz="3100" spc="-103" dirty="0" smtClean="0">
                <a:solidFill>
                  <a:schemeClr val="tx1"/>
                </a:solidFill>
                <a:latin typeface="Calibri"/>
                <a:cs typeface="Calibri"/>
              </a:rPr>
              <a:t> </a:t>
            </a:r>
            <a:r>
              <a:rPr sz="3100" dirty="0" smtClean="0">
                <a:solidFill>
                  <a:schemeClr val="tx1"/>
                </a:solidFill>
                <a:latin typeface="Calibri"/>
                <a:cs typeface="Calibri"/>
              </a:rPr>
              <a:t>G2553 </a:t>
            </a:r>
            <a:r>
              <a:rPr sz="3100" spc="-4" dirty="0" smtClean="0">
                <a:solidFill>
                  <a:schemeClr val="tx1"/>
                </a:solidFill>
                <a:latin typeface="Calibri"/>
                <a:cs typeface="Calibri"/>
              </a:rPr>
              <a:t>i</a:t>
            </a:r>
            <a:r>
              <a:rPr sz="3100" dirty="0" smtClean="0">
                <a:solidFill>
                  <a:schemeClr val="tx1"/>
                </a:solidFill>
                <a:latin typeface="Calibri"/>
                <a:cs typeface="Calibri"/>
              </a:rPr>
              <a:t>n</a:t>
            </a:r>
            <a:r>
              <a:rPr sz="3100" spc="-12" dirty="0" smtClean="0">
                <a:solidFill>
                  <a:schemeClr val="tx1"/>
                </a:solidFill>
                <a:latin typeface="Calibri"/>
                <a:cs typeface="Calibri"/>
              </a:rPr>
              <a:t> </a:t>
            </a:r>
            <a:r>
              <a:rPr sz="3100" dirty="0" smtClean="0">
                <a:solidFill>
                  <a:schemeClr val="tx1"/>
                </a:solidFill>
                <a:latin typeface="Calibri"/>
                <a:cs typeface="Calibri"/>
              </a:rPr>
              <a:t>t</a:t>
            </a:r>
            <a:r>
              <a:rPr sz="3100" spc="-4" dirty="0" smtClean="0">
                <a:solidFill>
                  <a:schemeClr val="tx1"/>
                </a:solidFill>
                <a:latin typeface="Calibri"/>
                <a:cs typeface="Calibri"/>
              </a:rPr>
              <a:t>h</a:t>
            </a:r>
            <a:r>
              <a:rPr sz="3100" dirty="0" smtClean="0">
                <a:solidFill>
                  <a:schemeClr val="tx1"/>
                </a:solidFill>
                <a:latin typeface="Calibri"/>
                <a:cs typeface="Calibri"/>
              </a:rPr>
              <a:t>e</a:t>
            </a:r>
            <a:r>
              <a:rPr sz="3100" spc="-14" dirty="0" smtClean="0">
                <a:solidFill>
                  <a:schemeClr val="tx1"/>
                </a:solidFill>
                <a:latin typeface="Calibri"/>
                <a:cs typeface="Calibri"/>
              </a:rPr>
              <a:t> </a:t>
            </a:r>
            <a:r>
              <a:rPr sz="3100" spc="-38" dirty="0" smtClean="0">
                <a:solidFill>
                  <a:schemeClr val="tx1"/>
                </a:solidFill>
                <a:latin typeface="Calibri"/>
                <a:cs typeface="Calibri"/>
              </a:rPr>
              <a:t>t</a:t>
            </a:r>
            <a:r>
              <a:rPr sz="3100" spc="4" dirty="0" smtClean="0">
                <a:solidFill>
                  <a:schemeClr val="tx1"/>
                </a:solidFill>
                <a:latin typeface="Calibri"/>
                <a:cs typeface="Calibri"/>
              </a:rPr>
              <a:t>a</a:t>
            </a:r>
            <a:r>
              <a:rPr sz="3100" spc="-43" dirty="0" smtClean="0">
                <a:solidFill>
                  <a:schemeClr val="tx1"/>
                </a:solidFill>
                <a:latin typeface="Calibri"/>
                <a:cs typeface="Calibri"/>
              </a:rPr>
              <a:t>r</a:t>
            </a:r>
            <a:r>
              <a:rPr sz="3100" spc="-21" dirty="0" smtClean="0">
                <a:solidFill>
                  <a:schemeClr val="tx1"/>
                </a:solidFill>
                <a:latin typeface="Calibri"/>
                <a:cs typeface="Calibri"/>
              </a:rPr>
              <a:t>g</a:t>
            </a:r>
            <a:r>
              <a:rPr sz="3100" spc="-10" dirty="0" smtClean="0">
                <a:solidFill>
                  <a:schemeClr val="tx1"/>
                </a:solidFill>
                <a:latin typeface="Calibri"/>
                <a:cs typeface="Calibri"/>
              </a:rPr>
              <a:t>e</a:t>
            </a:r>
            <a:r>
              <a:rPr sz="3100" dirty="0" smtClean="0">
                <a:solidFill>
                  <a:schemeClr val="tx1"/>
                </a:solidFill>
                <a:latin typeface="Calibri"/>
                <a:cs typeface="Calibri"/>
              </a:rPr>
              <a:t>t</a:t>
            </a:r>
            <a:r>
              <a:rPr sz="3100" spc="-41" dirty="0" smtClean="0">
                <a:solidFill>
                  <a:schemeClr val="tx1"/>
                </a:solidFill>
                <a:latin typeface="Calibri"/>
                <a:cs typeface="Calibri"/>
              </a:rPr>
              <a:t> </a:t>
            </a:r>
            <a:r>
              <a:rPr sz="3100" spc="-4" dirty="0" smtClean="0">
                <a:solidFill>
                  <a:schemeClr val="tx1"/>
                </a:solidFill>
                <a:latin typeface="Calibri"/>
                <a:cs typeface="Calibri"/>
              </a:rPr>
              <a:t>li</a:t>
            </a:r>
            <a:r>
              <a:rPr sz="3100" spc="-43" dirty="0" smtClean="0">
                <a:solidFill>
                  <a:schemeClr val="tx1"/>
                </a:solidFill>
                <a:latin typeface="Calibri"/>
                <a:cs typeface="Calibri"/>
              </a:rPr>
              <a:t>s</a:t>
            </a:r>
            <a:r>
              <a:rPr sz="3100" dirty="0" smtClean="0">
                <a:solidFill>
                  <a:schemeClr val="tx1"/>
                </a:solidFill>
                <a:latin typeface="Calibri"/>
                <a:cs typeface="Calibri"/>
              </a:rPr>
              <a:t>t</a:t>
            </a:r>
            <a:endParaRPr sz="3100">
              <a:solidFill>
                <a:schemeClr val="tx1"/>
              </a:solidFill>
              <a:latin typeface="Calibri"/>
              <a:cs typeface="Calibri"/>
            </a:endParaRPr>
          </a:p>
          <a:p>
            <a:pPr marL="589839" marR="532504">
              <a:lnSpc>
                <a:spcPct val="99995"/>
              </a:lnSpc>
              <a:spcBef>
                <a:spcPts val="354"/>
              </a:spcBef>
            </a:pPr>
            <a:r>
              <a:rPr sz="3100" spc="-4" dirty="0" smtClean="0">
                <a:solidFill>
                  <a:schemeClr val="tx1"/>
                </a:solidFill>
                <a:latin typeface="Calibri"/>
                <a:cs typeface="Calibri"/>
              </a:rPr>
              <a:t>Nam</a:t>
            </a:r>
            <a:r>
              <a:rPr sz="3100" dirty="0" smtClean="0">
                <a:solidFill>
                  <a:schemeClr val="tx1"/>
                </a:solidFill>
                <a:latin typeface="Calibri"/>
                <a:cs typeface="Calibri"/>
              </a:rPr>
              <a:t>e</a:t>
            </a:r>
            <a:r>
              <a:rPr sz="3100" spc="-58" dirty="0" smtClean="0">
                <a:solidFill>
                  <a:schemeClr val="tx1"/>
                </a:solidFill>
                <a:latin typeface="Calibri"/>
                <a:cs typeface="Calibri"/>
              </a:rPr>
              <a:t> </a:t>
            </a:r>
            <a:r>
              <a:rPr sz="3100" spc="-4" dirty="0" smtClean="0">
                <a:solidFill>
                  <a:schemeClr val="tx1"/>
                </a:solidFill>
                <a:latin typeface="Calibri"/>
                <a:cs typeface="Calibri"/>
              </a:rPr>
              <a:t>you</a:t>
            </a:r>
            <a:r>
              <a:rPr sz="3100" dirty="0" smtClean="0">
                <a:solidFill>
                  <a:schemeClr val="tx1"/>
                </a:solidFill>
                <a:latin typeface="Calibri"/>
                <a:cs typeface="Calibri"/>
              </a:rPr>
              <a:t>r</a:t>
            </a:r>
            <a:r>
              <a:rPr sz="3100" spc="-46" dirty="0" smtClean="0">
                <a:solidFill>
                  <a:schemeClr val="tx1"/>
                </a:solidFill>
                <a:latin typeface="Calibri"/>
                <a:cs typeface="Calibri"/>
              </a:rPr>
              <a:t> </a:t>
            </a:r>
            <a:r>
              <a:rPr sz="3100" spc="-4" dirty="0" smtClean="0">
                <a:solidFill>
                  <a:schemeClr val="tx1"/>
                </a:solidFill>
                <a:latin typeface="Calibri"/>
                <a:cs typeface="Calibri"/>
              </a:rPr>
              <a:t>Project </a:t>
            </a:r>
            <a:r>
              <a:rPr sz="3100" dirty="0" smtClean="0">
                <a:solidFill>
                  <a:schemeClr val="tx1"/>
                </a:solidFill>
                <a:latin typeface="Calibri"/>
                <a:cs typeface="Calibri"/>
              </a:rPr>
              <a:t>Empty</a:t>
            </a:r>
            <a:r>
              <a:rPr sz="3100" spc="-63" dirty="0" smtClean="0">
                <a:solidFill>
                  <a:schemeClr val="tx1"/>
                </a:solidFill>
                <a:latin typeface="Calibri"/>
                <a:cs typeface="Calibri"/>
              </a:rPr>
              <a:t> </a:t>
            </a:r>
            <a:r>
              <a:rPr sz="3100" dirty="0" smtClean="0">
                <a:solidFill>
                  <a:schemeClr val="tx1"/>
                </a:solidFill>
                <a:latin typeface="Calibri"/>
                <a:cs typeface="Calibri"/>
              </a:rPr>
              <a:t>Project</a:t>
            </a:r>
            <a:r>
              <a:rPr sz="3100" spc="21" dirty="0" smtClean="0">
                <a:solidFill>
                  <a:schemeClr val="tx1"/>
                </a:solidFill>
                <a:latin typeface="Calibri"/>
                <a:cs typeface="Calibri"/>
              </a:rPr>
              <a:t> </a:t>
            </a:r>
            <a:r>
              <a:rPr sz="3100" dirty="0" smtClean="0">
                <a:solidFill>
                  <a:schemeClr val="tx1"/>
                </a:solidFill>
                <a:latin typeface="Calibri"/>
                <a:cs typeface="Calibri"/>
              </a:rPr>
              <a:t>(with m</a:t>
            </a:r>
            <a:r>
              <a:rPr sz="3100" spc="4" dirty="0" smtClean="0">
                <a:solidFill>
                  <a:schemeClr val="tx1"/>
                </a:solidFill>
                <a:latin typeface="Calibri"/>
                <a:cs typeface="Calibri"/>
              </a:rPr>
              <a:t>a</a:t>
            </a:r>
            <a:r>
              <a:rPr sz="3100" spc="-4" dirty="0" smtClean="0">
                <a:solidFill>
                  <a:schemeClr val="tx1"/>
                </a:solidFill>
                <a:latin typeface="Calibri"/>
                <a:cs typeface="Calibri"/>
              </a:rPr>
              <a:t>in</a:t>
            </a:r>
            <a:r>
              <a:rPr sz="3100" dirty="0" smtClean="0">
                <a:solidFill>
                  <a:schemeClr val="tx1"/>
                </a:solidFill>
                <a:latin typeface="Calibri"/>
                <a:cs typeface="Calibri"/>
              </a:rPr>
              <a:t>.</a:t>
            </a:r>
            <a:r>
              <a:rPr sz="3100" spc="4" dirty="0" smtClean="0">
                <a:solidFill>
                  <a:schemeClr val="tx1"/>
                </a:solidFill>
                <a:latin typeface="Calibri"/>
                <a:cs typeface="Calibri"/>
              </a:rPr>
              <a:t>c</a:t>
            </a:r>
            <a:r>
              <a:rPr sz="3100" dirty="0" smtClean="0">
                <a:solidFill>
                  <a:schemeClr val="tx1"/>
                </a:solidFill>
                <a:latin typeface="Calibri"/>
                <a:cs typeface="Calibri"/>
              </a:rPr>
              <a:t>)</a:t>
            </a:r>
            <a:r>
              <a:rPr sz="3100" spc="-50" dirty="0" smtClean="0">
                <a:solidFill>
                  <a:schemeClr val="tx1"/>
                </a:solidFill>
                <a:latin typeface="Calibri"/>
                <a:cs typeface="Calibri"/>
              </a:rPr>
              <a:t> </a:t>
            </a:r>
            <a:r>
              <a:rPr sz="3100" spc="-4" dirty="0" smtClean="0">
                <a:solidFill>
                  <a:schemeClr val="tx1"/>
                </a:solidFill>
                <a:latin typeface="Calibri"/>
                <a:cs typeface="Calibri"/>
              </a:rPr>
              <a:t>p</a:t>
            </a:r>
            <a:r>
              <a:rPr sz="3100" spc="-56" dirty="0" smtClean="0">
                <a:solidFill>
                  <a:schemeClr val="tx1"/>
                </a:solidFill>
                <a:latin typeface="Calibri"/>
                <a:cs typeface="Calibri"/>
              </a:rPr>
              <a:t>r</a:t>
            </a:r>
            <a:r>
              <a:rPr sz="3100" spc="-10" dirty="0" smtClean="0">
                <a:solidFill>
                  <a:schemeClr val="tx1"/>
                </a:solidFill>
                <a:latin typeface="Calibri"/>
                <a:cs typeface="Calibri"/>
              </a:rPr>
              <a:t>o</a:t>
            </a:r>
            <a:r>
              <a:rPr sz="3100" spc="-4" dirty="0" smtClean="0">
                <a:solidFill>
                  <a:schemeClr val="tx1"/>
                </a:solidFill>
                <a:latin typeface="Calibri"/>
                <a:cs typeface="Calibri"/>
              </a:rPr>
              <a:t>vid</a:t>
            </a:r>
            <a:r>
              <a:rPr sz="3100" dirty="0" smtClean="0">
                <a:solidFill>
                  <a:schemeClr val="tx1"/>
                </a:solidFill>
                <a:latin typeface="Calibri"/>
                <a:cs typeface="Calibri"/>
              </a:rPr>
              <a:t>es</a:t>
            </a:r>
            <a:r>
              <a:rPr sz="3100" spc="-39" dirty="0" smtClean="0">
                <a:solidFill>
                  <a:schemeClr val="tx1"/>
                </a:solidFill>
                <a:latin typeface="Calibri"/>
                <a:cs typeface="Calibri"/>
              </a:rPr>
              <a:t> </a:t>
            </a:r>
            <a:r>
              <a:rPr sz="3100" dirty="0" smtClean="0">
                <a:solidFill>
                  <a:schemeClr val="tx1"/>
                </a:solidFill>
                <a:latin typeface="Calibri"/>
                <a:cs typeface="Calibri"/>
              </a:rPr>
              <a:t>a</a:t>
            </a:r>
            <a:endParaRPr sz="3100">
              <a:solidFill>
                <a:schemeClr val="tx1"/>
              </a:solidFill>
              <a:latin typeface="Calibri"/>
              <a:cs typeface="Calibri"/>
            </a:endParaRPr>
          </a:p>
          <a:p>
            <a:pPr marL="589839" marR="67817">
              <a:lnSpc>
                <a:spcPts val="3378"/>
              </a:lnSpc>
              <a:spcBef>
                <a:spcPts val="169"/>
              </a:spcBef>
            </a:pPr>
            <a:r>
              <a:rPr sz="4700" spc="-21" baseline="2925" dirty="0" smtClean="0">
                <a:solidFill>
                  <a:schemeClr val="tx1"/>
                </a:solidFill>
                <a:latin typeface="Calibri"/>
                <a:cs typeface="Calibri"/>
              </a:rPr>
              <a:t>g</a:t>
            </a:r>
            <a:r>
              <a:rPr sz="4700" baseline="2925" dirty="0" smtClean="0">
                <a:solidFill>
                  <a:schemeClr val="tx1"/>
                </a:solidFill>
                <a:latin typeface="Calibri"/>
                <a:cs typeface="Calibri"/>
              </a:rPr>
              <a:t>ood</a:t>
            </a:r>
            <a:r>
              <a:rPr sz="4700" spc="-38" baseline="2925" dirty="0" smtClean="0">
                <a:solidFill>
                  <a:schemeClr val="tx1"/>
                </a:solidFill>
                <a:latin typeface="Calibri"/>
                <a:cs typeface="Calibri"/>
              </a:rPr>
              <a:t> </a:t>
            </a:r>
            <a:r>
              <a:rPr sz="4700" baseline="2925" dirty="0" smtClean="0">
                <a:solidFill>
                  <a:schemeClr val="tx1"/>
                </a:solidFill>
                <a:latin typeface="Calibri"/>
                <a:cs typeface="Calibri"/>
              </a:rPr>
              <a:t>em</a:t>
            </a:r>
            <a:r>
              <a:rPr sz="4700" spc="-16" baseline="2925" dirty="0" smtClean="0">
                <a:solidFill>
                  <a:schemeClr val="tx1"/>
                </a:solidFill>
                <a:latin typeface="Calibri"/>
                <a:cs typeface="Calibri"/>
              </a:rPr>
              <a:t>p</a:t>
            </a:r>
            <a:r>
              <a:rPr sz="4700" baseline="2925" dirty="0" smtClean="0">
                <a:solidFill>
                  <a:schemeClr val="tx1"/>
                </a:solidFill>
                <a:latin typeface="Calibri"/>
                <a:cs typeface="Calibri"/>
              </a:rPr>
              <a:t>ty</a:t>
            </a:r>
            <a:r>
              <a:rPr sz="4700" spc="-44" baseline="2925" dirty="0" smtClean="0">
                <a:solidFill>
                  <a:schemeClr val="tx1"/>
                </a:solidFill>
                <a:latin typeface="Calibri"/>
                <a:cs typeface="Calibri"/>
              </a:rPr>
              <a:t> </a:t>
            </a:r>
            <a:r>
              <a:rPr sz="4700" spc="-21" baseline="2925" dirty="0" smtClean="0">
                <a:solidFill>
                  <a:schemeClr val="tx1"/>
                </a:solidFill>
                <a:latin typeface="Calibri"/>
                <a:cs typeface="Calibri"/>
              </a:rPr>
              <a:t>c</a:t>
            </a:r>
            <a:r>
              <a:rPr sz="4700" baseline="2925" dirty="0" smtClean="0">
                <a:solidFill>
                  <a:schemeClr val="tx1"/>
                </a:solidFill>
                <a:latin typeface="Calibri"/>
                <a:cs typeface="Calibri"/>
              </a:rPr>
              <a:t>o</a:t>
            </a:r>
            <a:r>
              <a:rPr sz="4700" spc="-4" baseline="2925" dirty="0" smtClean="0">
                <a:solidFill>
                  <a:schemeClr val="tx1"/>
                </a:solidFill>
                <a:latin typeface="Calibri"/>
                <a:cs typeface="Calibri"/>
              </a:rPr>
              <a:t>d</a:t>
            </a:r>
            <a:r>
              <a:rPr sz="4700" baseline="2925" dirty="0" smtClean="0">
                <a:solidFill>
                  <a:schemeClr val="tx1"/>
                </a:solidFill>
                <a:latin typeface="Calibri"/>
                <a:cs typeface="Calibri"/>
              </a:rPr>
              <a:t>e</a:t>
            </a:r>
            <a:endParaRPr sz="3100">
              <a:solidFill>
                <a:schemeClr val="tx1"/>
              </a:solidFill>
              <a:latin typeface="Calibri"/>
              <a:cs typeface="Calibri"/>
            </a:endParaRPr>
          </a:p>
          <a:p>
            <a:pPr marL="589839" marR="67817">
              <a:lnSpc>
                <a:spcPts val="3361"/>
              </a:lnSpc>
            </a:pPr>
            <a:r>
              <a:rPr sz="4700" baseline="2925" dirty="0" smtClean="0">
                <a:solidFill>
                  <a:schemeClr val="tx1"/>
                </a:solidFill>
                <a:latin typeface="Calibri"/>
                <a:cs typeface="Calibri"/>
              </a:rPr>
              <a:t>s</a:t>
            </a:r>
            <a:r>
              <a:rPr sz="4700" spc="-4" baseline="2925" dirty="0" smtClean="0">
                <a:solidFill>
                  <a:schemeClr val="tx1"/>
                </a:solidFill>
                <a:latin typeface="Calibri"/>
                <a:cs typeface="Calibri"/>
              </a:rPr>
              <a:t>p</a:t>
            </a:r>
            <a:r>
              <a:rPr sz="4700" spc="4" baseline="2925" dirty="0" smtClean="0">
                <a:solidFill>
                  <a:schemeClr val="tx1"/>
                </a:solidFill>
                <a:latin typeface="Calibri"/>
                <a:cs typeface="Calibri"/>
              </a:rPr>
              <a:t>ac</a:t>
            </a:r>
            <a:r>
              <a:rPr sz="4700" baseline="2925" dirty="0" smtClean="0">
                <a:solidFill>
                  <a:schemeClr val="tx1"/>
                </a:solidFill>
                <a:latin typeface="Calibri"/>
                <a:cs typeface="Calibri"/>
              </a:rPr>
              <a:t>e</a:t>
            </a:r>
            <a:r>
              <a:rPr sz="4700" spc="-41" baseline="2925" dirty="0" smtClean="0">
                <a:solidFill>
                  <a:schemeClr val="tx1"/>
                </a:solidFill>
                <a:latin typeface="Calibri"/>
                <a:cs typeface="Calibri"/>
              </a:rPr>
              <a:t> </a:t>
            </a:r>
            <a:r>
              <a:rPr sz="4700" spc="-28" baseline="2925" dirty="0" smtClean="0">
                <a:solidFill>
                  <a:schemeClr val="tx1"/>
                </a:solidFill>
                <a:latin typeface="Calibri"/>
                <a:cs typeface="Calibri"/>
              </a:rPr>
              <a:t>t</a:t>
            </a:r>
            <a:r>
              <a:rPr sz="4700" baseline="2925" dirty="0" smtClean="0">
                <a:solidFill>
                  <a:schemeClr val="tx1"/>
                </a:solidFill>
                <a:latin typeface="Calibri"/>
                <a:cs typeface="Calibri"/>
              </a:rPr>
              <a:t>o</a:t>
            </a:r>
            <a:r>
              <a:rPr sz="4700" spc="-16" baseline="2925" dirty="0" smtClean="0">
                <a:solidFill>
                  <a:schemeClr val="tx1"/>
                </a:solidFill>
                <a:latin typeface="Calibri"/>
                <a:cs typeface="Calibri"/>
              </a:rPr>
              <a:t> </a:t>
            </a:r>
            <a:r>
              <a:rPr sz="4700" spc="-43" baseline="2925" dirty="0" smtClean="0">
                <a:solidFill>
                  <a:schemeClr val="tx1"/>
                </a:solidFill>
                <a:latin typeface="Calibri"/>
                <a:cs typeface="Calibri"/>
              </a:rPr>
              <a:t>s</a:t>
            </a:r>
            <a:r>
              <a:rPr sz="4700" spc="-38" baseline="2925" dirty="0" smtClean="0">
                <a:solidFill>
                  <a:schemeClr val="tx1"/>
                </a:solidFill>
                <a:latin typeface="Calibri"/>
                <a:cs typeface="Calibri"/>
              </a:rPr>
              <a:t>t</a:t>
            </a:r>
            <a:r>
              <a:rPr sz="4700" spc="4" baseline="2925" dirty="0" smtClean="0">
                <a:solidFill>
                  <a:schemeClr val="tx1"/>
                </a:solidFill>
                <a:latin typeface="Calibri"/>
                <a:cs typeface="Calibri"/>
              </a:rPr>
              <a:t>a</a:t>
            </a:r>
            <a:r>
              <a:rPr sz="4700" spc="-4" baseline="2925" dirty="0" smtClean="0">
                <a:solidFill>
                  <a:schemeClr val="tx1"/>
                </a:solidFill>
                <a:latin typeface="Calibri"/>
                <a:cs typeface="Calibri"/>
              </a:rPr>
              <a:t>r</a:t>
            </a:r>
            <a:r>
              <a:rPr sz="4700" baseline="2925" dirty="0" smtClean="0">
                <a:solidFill>
                  <a:schemeClr val="tx1"/>
                </a:solidFill>
                <a:latin typeface="Calibri"/>
                <a:cs typeface="Calibri"/>
              </a:rPr>
              <a:t>t,</a:t>
            </a:r>
            <a:endParaRPr sz="3100">
              <a:solidFill>
                <a:schemeClr val="tx1"/>
              </a:solidFill>
              <a:latin typeface="Calibri"/>
              <a:cs typeface="Calibri"/>
            </a:endParaRPr>
          </a:p>
          <a:p>
            <a:pPr marL="589839" marR="67817">
              <a:lnSpc>
                <a:spcPts val="3361"/>
              </a:lnSpc>
            </a:pPr>
            <a:r>
              <a:rPr sz="4700" spc="-4" baseline="2925" dirty="0" smtClean="0">
                <a:solidFill>
                  <a:schemeClr val="tx1"/>
                </a:solidFill>
                <a:latin typeface="Calibri"/>
                <a:cs typeface="Calibri"/>
              </a:rPr>
              <a:t>in</a:t>
            </a:r>
            <a:r>
              <a:rPr sz="4700" spc="4" baseline="2925" dirty="0" smtClean="0">
                <a:solidFill>
                  <a:schemeClr val="tx1"/>
                </a:solidFill>
                <a:latin typeface="Calibri"/>
                <a:cs typeface="Calibri"/>
              </a:rPr>
              <a:t>c</a:t>
            </a:r>
            <a:r>
              <a:rPr sz="4700" spc="-4" baseline="2925" dirty="0" smtClean="0">
                <a:solidFill>
                  <a:schemeClr val="tx1"/>
                </a:solidFill>
                <a:latin typeface="Calibri"/>
                <a:cs typeface="Calibri"/>
              </a:rPr>
              <a:t>ludin</a:t>
            </a:r>
            <a:r>
              <a:rPr sz="4700" baseline="2925" dirty="0" smtClean="0">
                <a:solidFill>
                  <a:schemeClr val="tx1"/>
                </a:solidFill>
                <a:latin typeface="Calibri"/>
                <a:cs typeface="Calibri"/>
              </a:rPr>
              <a:t>g</a:t>
            </a:r>
            <a:r>
              <a:rPr sz="4700" spc="-37" baseline="2925" dirty="0" smtClean="0">
                <a:solidFill>
                  <a:schemeClr val="tx1"/>
                </a:solidFill>
                <a:latin typeface="Calibri"/>
                <a:cs typeface="Calibri"/>
              </a:rPr>
              <a:t> </a:t>
            </a:r>
            <a:r>
              <a:rPr sz="4700" spc="-21" baseline="2925" dirty="0" smtClean="0">
                <a:solidFill>
                  <a:schemeClr val="tx1"/>
                </a:solidFill>
                <a:latin typeface="Calibri"/>
                <a:cs typeface="Calibri"/>
              </a:rPr>
              <a:t>c</a:t>
            </a:r>
            <a:r>
              <a:rPr sz="4700" baseline="2925" dirty="0" smtClean="0">
                <a:solidFill>
                  <a:schemeClr val="tx1"/>
                </a:solidFill>
                <a:latin typeface="Calibri"/>
                <a:cs typeface="Calibri"/>
              </a:rPr>
              <a:t>o</a:t>
            </a:r>
            <a:r>
              <a:rPr sz="4700" spc="-4" baseline="2925" dirty="0" smtClean="0">
                <a:solidFill>
                  <a:schemeClr val="tx1"/>
                </a:solidFill>
                <a:latin typeface="Calibri"/>
                <a:cs typeface="Calibri"/>
              </a:rPr>
              <a:t>d</a:t>
            </a:r>
            <a:r>
              <a:rPr sz="4700" baseline="2925" dirty="0" smtClean="0">
                <a:solidFill>
                  <a:schemeClr val="tx1"/>
                </a:solidFill>
                <a:latin typeface="Calibri"/>
                <a:cs typeface="Calibri"/>
              </a:rPr>
              <a:t>e</a:t>
            </a:r>
            <a:r>
              <a:rPr sz="4700" spc="-31" baseline="2925" dirty="0" smtClean="0">
                <a:solidFill>
                  <a:schemeClr val="tx1"/>
                </a:solidFill>
                <a:latin typeface="Calibri"/>
                <a:cs typeface="Calibri"/>
              </a:rPr>
              <a:t> </a:t>
            </a:r>
            <a:r>
              <a:rPr sz="4700" spc="-28" baseline="2925" dirty="0" smtClean="0">
                <a:solidFill>
                  <a:schemeClr val="tx1"/>
                </a:solidFill>
                <a:latin typeface="Calibri"/>
                <a:cs typeface="Calibri"/>
              </a:rPr>
              <a:t>t</a:t>
            </a:r>
            <a:r>
              <a:rPr sz="4700" baseline="2925" dirty="0" smtClean="0">
                <a:solidFill>
                  <a:schemeClr val="tx1"/>
                </a:solidFill>
                <a:latin typeface="Calibri"/>
                <a:cs typeface="Calibri"/>
              </a:rPr>
              <a:t>o</a:t>
            </a:r>
            <a:endParaRPr sz="3100">
              <a:solidFill>
                <a:schemeClr val="tx1"/>
              </a:solidFill>
              <a:latin typeface="Calibri"/>
              <a:cs typeface="Calibri"/>
            </a:endParaRPr>
          </a:p>
          <a:p>
            <a:pPr marL="589839" marR="67817">
              <a:lnSpc>
                <a:spcPts val="3361"/>
              </a:lnSpc>
            </a:pPr>
            <a:r>
              <a:rPr sz="4700" spc="-4" baseline="2925" dirty="0" smtClean="0">
                <a:solidFill>
                  <a:schemeClr val="tx1"/>
                </a:solidFill>
                <a:latin typeface="Calibri"/>
                <a:cs typeface="Calibri"/>
              </a:rPr>
              <a:t>dis</a:t>
            </a:r>
            <a:r>
              <a:rPr sz="4700" spc="4" baseline="2925" dirty="0" smtClean="0">
                <a:solidFill>
                  <a:schemeClr val="tx1"/>
                </a:solidFill>
                <a:latin typeface="Calibri"/>
                <a:cs typeface="Calibri"/>
              </a:rPr>
              <a:t>a</a:t>
            </a:r>
            <a:r>
              <a:rPr sz="4700" spc="-4" baseline="2925" dirty="0" smtClean="0">
                <a:solidFill>
                  <a:schemeClr val="tx1"/>
                </a:solidFill>
                <a:latin typeface="Calibri"/>
                <a:cs typeface="Calibri"/>
              </a:rPr>
              <a:t>bl</a:t>
            </a:r>
            <a:r>
              <a:rPr sz="4700" baseline="2925" dirty="0" smtClean="0">
                <a:solidFill>
                  <a:schemeClr val="tx1"/>
                </a:solidFill>
                <a:latin typeface="Calibri"/>
                <a:cs typeface="Calibri"/>
              </a:rPr>
              <a:t>e</a:t>
            </a:r>
            <a:r>
              <a:rPr sz="4700" spc="-39" baseline="2925" dirty="0" smtClean="0">
                <a:solidFill>
                  <a:schemeClr val="tx1"/>
                </a:solidFill>
                <a:latin typeface="Calibri"/>
                <a:cs typeface="Calibri"/>
              </a:rPr>
              <a:t> </a:t>
            </a:r>
            <a:r>
              <a:rPr sz="4700" baseline="2925" dirty="0" smtClean="0">
                <a:solidFill>
                  <a:schemeClr val="tx1"/>
                </a:solidFill>
                <a:latin typeface="Calibri"/>
                <a:cs typeface="Calibri"/>
              </a:rPr>
              <a:t>t</a:t>
            </a:r>
            <a:r>
              <a:rPr sz="4700" spc="-4" baseline="2925" dirty="0" smtClean="0">
                <a:solidFill>
                  <a:schemeClr val="tx1"/>
                </a:solidFill>
                <a:latin typeface="Calibri"/>
                <a:cs typeface="Calibri"/>
              </a:rPr>
              <a:t>h</a:t>
            </a:r>
            <a:r>
              <a:rPr sz="4700" baseline="2925" dirty="0" smtClean="0">
                <a:solidFill>
                  <a:schemeClr val="tx1"/>
                </a:solidFill>
                <a:latin typeface="Calibri"/>
                <a:cs typeface="Calibri"/>
              </a:rPr>
              <a:t>e</a:t>
            </a:r>
            <a:r>
              <a:rPr sz="4700" spc="-14" baseline="2925" dirty="0" smtClean="0">
                <a:solidFill>
                  <a:schemeClr val="tx1"/>
                </a:solidFill>
                <a:latin typeface="Calibri"/>
                <a:cs typeface="Calibri"/>
              </a:rPr>
              <a:t> </a:t>
            </a:r>
            <a:r>
              <a:rPr sz="4700" spc="-32" baseline="2925" dirty="0" smtClean="0">
                <a:solidFill>
                  <a:schemeClr val="tx1"/>
                </a:solidFill>
                <a:latin typeface="Calibri"/>
                <a:cs typeface="Calibri"/>
              </a:rPr>
              <a:t>w</a:t>
            </a:r>
            <a:r>
              <a:rPr sz="4700" spc="-21" baseline="2925" dirty="0" smtClean="0">
                <a:solidFill>
                  <a:schemeClr val="tx1"/>
                </a:solidFill>
                <a:latin typeface="Calibri"/>
                <a:cs typeface="Calibri"/>
              </a:rPr>
              <a:t>a</a:t>
            </a:r>
            <a:r>
              <a:rPr sz="4700" spc="-38" baseline="2925" dirty="0" smtClean="0">
                <a:solidFill>
                  <a:schemeClr val="tx1"/>
                </a:solidFill>
                <a:latin typeface="Calibri"/>
                <a:cs typeface="Calibri"/>
              </a:rPr>
              <a:t>t</a:t>
            </a:r>
            <a:r>
              <a:rPr sz="4700" spc="4" baseline="2925" dirty="0" smtClean="0">
                <a:solidFill>
                  <a:schemeClr val="tx1"/>
                </a:solidFill>
                <a:latin typeface="Calibri"/>
                <a:cs typeface="Calibri"/>
              </a:rPr>
              <a:t>c</a:t>
            </a:r>
            <a:r>
              <a:rPr sz="4700" spc="-4" baseline="2925" dirty="0" smtClean="0">
                <a:solidFill>
                  <a:schemeClr val="tx1"/>
                </a:solidFill>
                <a:latin typeface="Calibri"/>
                <a:cs typeface="Calibri"/>
              </a:rPr>
              <a:t>hd</a:t>
            </a:r>
            <a:r>
              <a:rPr sz="4700" baseline="2925" dirty="0" smtClean="0">
                <a:solidFill>
                  <a:schemeClr val="tx1"/>
                </a:solidFill>
                <a:latin typeface="Calibri"/>
                <a:cs typeface="Calibri"/>
              </a:rPr>
              <a:t>og</a:t>
            </a:r>
            <a:endParaRPr sz="3100">
              <a:solidFill>
                <a:schemeClr val="tx1"/>
              </a:solidFill>
              <a:latin typeface="Calibri"/>
              <a:cs typeface="Calibri"/>
            </a:endParaRPr>
          </a:p>
          <a:p>
            <a:pPr marL="589839" marR="67817">
              <a:lnSpc>
                <a:spcPts val="3361"/>
              </a:lnSpc>
            </a:pPr>
            <a:r>
              <a:rPr sz="4700" baseline="2925" dirty="0" smtClean="0">
                <a:solidFill>
                  <a:schemeClr val="tx1"/>
                </a:solidFill>
                <a:latin typeface="Calibri"/>
                <a:cs typeface="Calibri"/>
              </a:rPr>
              <a:t>t</a:t>
            </a:r>
            <a:r>
              <a:rPr sz="4700" spc="-4" baseline="2925" dirty="0" smtClean="0">
                <a:solidFill>
                  <a:schemeClr val="tx1"/>
                </a:solidFill>
                <a:latin typeface="Calibri"/>
                <a:cs typeface="Calibri"/>
              </a:rPr>
              <a:t>i</a:t>
            </a:r>
            <a:r>
              <a:rPr sz="4700" baseline="2925" dirty="0" smtClean="0">
                <a:solidFill>
                  <a:schemeClr val="tx1"/>
                </a:solidFill>
                <a:latin typeface="Calibri"/>
                <a:cs typeface="Calibri"/>
              </a:rPr>
              <a:t>mer</a:t>
            </a:r>
            <a:endParaRPr sz="3100">
              <a:solidFill>
                <a:schemeClr val="tx1"/>
              </a:solidFill>
              <a:latin typeface="Calibri"/>
              <a:cs typeface="Calibri"/>
            </a:endParaRPr>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p:nvPr/>
        </p:nvSpPr>
        <p:spPr>
          <a:xfrm>
            <a:off x="433493" y="326813"/>
            <a:ext cx="5914812" cy="667172"/>
          </a:xfrm>
          <a:prstGeom prst="rect">
            <a:avLst/>
          </a:prstGeom>
          <a:blipFill>
            <a:blip r:embed="rId2" cstate="print"/>
            <a:stretch>
              <a:fillRect/>
            </a:stretch>
          </a:blipFill>
        </p:spPr>
        <p:txBody>
          <a:bodyPr wrap="square" lIns="0" tIns="0" rIns="0" bIns="0" rtlCol="0">
            <a:noAutofit/>
          </a:bodyPr>
          <a:lstStyle/>
          <a:p>
            <a:endParaRPr/>
          </a:p>
        </p:txBody>
      </p:sp>
      <p:sp>
        <p:nvSpPr>
          <p:cNvPr id="6" name="object 6"/>
          <p:cNvSpPr/>
          <p:nvPr/>
        </p:nvSpPr>
        <p:spPr>
          <a:xfrm>
            <a:off x="455408" y="348417"/>
            <a:ext cx="5827466" cy="579754"/>
          </a:xfrm>
          <a:prstGeom prst="rect">
            <a:avLst/>
          </a:prstGeom>
          <a:blipFill>
            <a:blip r:embed="rId3" cstate="print"/>
            <a:stretch>
              <a:fillRect/>
            </a:stretch>
          </a:blipFill>
        </p:spPr>
        <p:txBody>
          <a:bodyPr wrap="square" lIns="0" tIns="0" rIns="0" bIns="0" rtlCol="0">
            <a:noAutofit/>
          </a:bodyPr>
          <a:lstStyle/>
          <a:p>
            <a:endParaRPr/>
          </a:p>
        </p:txBody>
      </p:sp>
      <p:sp>
        <p:nvSpPr>
          <p:cNvPr id="7" name="object 7"/>
          <p:cNvSpPr/>
          <p:nvPr/>
        </p:nvSpPr>
        <p:spPr>
          <a:xfrm>
            <a:off x="423334" y="1625964"/>
            <a:ext cx="309879" cy="316652"/>
          </a:xfrm>
          <a:prstGeom prst="rect">
            <a:avLst/>
          </a:prstGeom>
          <a:blipFill>
            <a:blip r:embed="rId4" cstate="print"/>
            <a:stretch>
              <a:fillRect/>
            </a:stretch>
          </a:blipFill>
        </p:spPr>
        <p:txBody>
          <a:bodyPr wrap="square" lIns="0" tIns="0" rIns="0" bIns="0" rtlCol="0">
            <a:noAutofit/>
          </a:bodyPr>
          <a:lstStyle/>
          <a:p>
            <a:endParaRPr/>
          </a:p>
        </p:txBody>
      </p:sp>
      <p:sp>
        <p:nvSpPr>
          <p:cNvPr id="8" name="object 8"/>
          <p:cNvSpPr/>
          <p:nvPr/>
        </p:nvSpPr>
        <p:spPr>
          <a:xfrm>
            <a:off x="999066" y="2200004"/>
            <a:ext cx="267546" cy="276012"/>
          </a:xfrm>
          <a:prstGeom prst="rect">
            <a:avLst/>
          </a:prstGeom>
          <a:blipFill>
            <a:blip r:embed="rId5" cstate="print"/>
            <a:stretch>
              <a:fillRect/>
            </a:stretch>
          </a:blipFill>
        </p:spPr>
        <p:txBody>
          <a:bodyPr wrap="square" lIns="0" tIns="0" rIns="0" bIns="0" rtlCol="0">
            <a:noAutofit/>
          </a:bodyPr>
          <a:lstStyle/>
          <a:p>
            <a:endParaRPr/>
          </a:p>
        </p:txBody>
      </p:sp>
      <p:sp>
        <p:nvSpPr>
          <p:cNvPr id="9" name="object 9"/>
          <p:cNvSpPr/>
          <p:nvPr/>
        </p:nvSpPr>
        <p:spPr>
          <a:xfrm>
            <a:off x="423334" y="2743565"/>
            <a:ext cx="309879" cy="316652"/>
          </a:xfrm>
          <a:prstGeom prst="rect">
            <a:avLst/>
          </a:prstGeom>
          <a:blipFill>
            <a:blip r:embed="rId4" cstate="print"/>
            <a:stretch>
              <a:fillRect/>
            </a:stretch>
          </a:blipFill>
        </p:spPr>
        <p:txBody>
          <a:bodyPr wrap="square" lIns="0" tIns="0" rIns="0" bIns="0" rtlCol="0">
            <a:noAutofit/>
          </a:bodyPr>
          <a:lstStyle/>
          <a:p>
            <a:endParaRPr/>
          </a:p>
        </p:txBody>
      </p:sp>
      <p:sp>
        <p:nvSpPr>
          <p:cNvPr id="10" name="object 10"/>
          <p:cNvSpPr/>
          <p:nvPr/>
        </p:nvSpPr>
        <p:spPr>
          <a:xfrm>
            <a:off x="999066" y="3317605"/>
            <a:ext cx="267546" cy="276012"/>
          </a:xfrm>
          <a:prstGeom prst="rect">
            <a:avLst/>
          </a:prstGeom>
          <a:blipFill>
            <a:blip r:embed="rId5" cstate="print"/>
            <a:stretch>
              <a:fillRect/>
            </a:stretch>
          </a:blipFill>
        </p:spPr>
        <p:txBody>
          <a:bodyPr wrap="square" lIns="0" tIns="0" rIns="0" bIns="0" rtlCol="0">
            <a:noAutofit/>
          </a:bodyPr>
          <a:lstStyle/>
          <a:p>
            <a:endParaRPr/>
          </a:p>
        </p:txBody>
      </p:sp>
      <p:sp>
        <p:nvSpPr>
          <p:cNvPr id="11" name="object 11"/>
          <p:cNvSpPr/>
          <p:nvPr/>
        </p:nvSpPr>
        <p:spPr>
          <a:xfrm>
            <a:off x="999066" y="4265872"/>
            <a:ext cx="267546" cy="276012"/>
          </a:xfrm>
          <a:prstGeom prst="rect">
            <a:avLst/>
          </a:prstGeom>
          <a:blipFill>
            <a:blip r:embed="rId5" cstate="print"/>
            <a:stretch>
              <a:fillRect/>
            </a:stretch>
          </a:blipFill>
        </p:spPr>
        <p:txBody>
          <a:bodyPr wrap="square" lIns="0" tIns="0" rIns="0" bIns="0" rtlCol="0">
            <a:noAutofit/>
          </a:bodyPr>
          <a:lstStyle/>
          <a:p>
            <a:endParaRPr/>
          </a:p>
        </p:txBody>
      </p:sp>
      <p:sp>
        <p:nvSpPr>
          <p:cNvPr id="2" name="object 2"/>
          <p:cNvSpPr txBox="1"/>
          <p:nvPr/>
        </p:nvSpPr>
        <p:spPr>
          <a:xfrm>
            <a:off x="849489" y="1584336"/>
            <a:ext cx="8798933" cy="3066909"/>
          </a:xfrm>
          <a:prstGeom prst="rect">
            <a:avLst/>
          </a:prstGeom>
        </p:spPr>
        <p:txBody>
          <a:bodyPr wrap="square" lIns="0" tIns="0" rIns="0" bIns="0" rtlCol="0">
            <a:noAutofit/>
          </a:bodyPr>
          <a:lstStyle/>
          <a:p>
            <a:pPr marL="14111">
              <a:lnSpc>
                <a:spcPts val="3733"/>
              </a:lnSpc>
              <a:spcBef>
                <a:spcPts val="187"/>
              </a:spcBef>
            </a:pPr>
            <a:r>
              <a:rPr sz="5300" spc="-4" baseline="3413" dirty="0" smtClean="0">
                <a:solidFill>
                  <a:schemeClr val="tx1"/>
                </a:solidFill>
                <a:latin typeface="Calibri"/>
                <a:cs typeface="Calibri"/>
              </a:rPr>
              <a:t>Buil</a:t>
            </a:r>
            <a:r>
              <a:rPr sz="5300" baseline="3413" dirty="0" smtClean="0">
                <a:solidFill>
                  <a:schemeClr val="tx1"/>
                </a:solidFill>
                <a:latin typeface="Calibri"/>
                <a:cs typeface="Calibri"/>
              </a:rPr>
              <a:t>d </a:t>
            </a:r>
            <a:r>
              <a:rPr sz="5300" spc="-4" baseline="3413" dirty="0" smtClean="0">
                <a:solidFill>
                  <a:schemeClr val="tx1"/>
                </a:solidFill>
                <a:latin typeface="Calibri"/>
                <a:cs typeface="Calibri"/>
              </a:rPr>
              <a:t>Project</a:t>
            </a:r>
            <a:r>
              <a:rPr sz="5300" baseline="3413" dirty="0" smtClean="0">
                <a:solidFill>
                  <a:schemeClr val="tx1"/>
                </a:solidFill>
                <a:latin typeface="Calibri"/>
                <a:cs typeface="Calibri"/>
              </a:rPr>
              <a:t>s </a:t>
            </a:r>
            <a:r>
              <a:rPr sz="5300" spc="-4" baseline="3413" dirty="0" smtClean="0">
                <a:solidFill>
                  <a:schemeClr val="tx1"/>
                </a:solidFill>
                <a:latin typeface="Calibri"/>
                <a:cs typeface="Calibri"/>
              </a:rPr>
              <a:t>b</a:t>
            </a:r>
            <a:r>
              <a:rPr sz="5300" baseline="3413" dirty="0" smtClean="0">
                <a:solidFill>
                  <a:schemeClr val="tx1"/>
                </a:solidFill>
                <a:latin typeface="Calibri"/>
                <a:cs typeface="Calibri"/>
              </a:rPr>
              <a:t>y </a:t>
            </a:r>
            <a:r>
              <a:rPr sz="5300" spc="-4" baseline="3413" dirty="0" smtClean="0">
                <a:solidFill>
                  <a:schemeClr val="tx1"/>
                </a:solidFill>
                <a:latin typeface="Calibri"/>
                <a:cs typeface="Calibri"/>
              </a:rPr>
              <a:t>clickin</a:t>
            </a:r>
            <a:r>
              <a:rPr sz="5300" baseline="3413" dirty="0" smtClean="0">
                <a:solidFill>
                  <a:schemeClr val="tx1"/>
                </a:solidFill>
                <a:latin typeface="Calibri"/>
                <a:cs typeface="Calibri"/>
              </a:rPr>
              <a:t>g </a:t>
            </a:r>
            <a:r>
              <a:rPr sz="5300" spc="-4" baseline="3413" dirty="0" smtClean="0">
                <a:solidFill>
                  <a:schemeClr val="tx1"/>
                </a:solidFill>
                <a:latin typeface="Calibri"/>
                <a:cs typeface="Calibri"/>
              </a:rPr>
              <a:t>o</a:t>
            </a:r>
            <a:r>
              <a:rPr sz="5300" baseline="3413" dirty="0" smtClean="0">
                <a:solidFill>
                  <a:schemeClr val="tx1"/>
                </a:solidFill>
                <a:latin typeface="Calibri"/>
                <a:cs typeface="Calibri"/>
              </a:rPr>
              <a:t>n </a:t>
            </a:r>
            <a:r>
              <a:rPr sz="5300" spc="-4" baseline="3413" dirty="0" smtClean="0">
                <a:solidFill>
                  <a:schemeClr val="tx1"/>
                </a:solidFill>
                <a:latin typeface="Calibri"/>
                <a:cs typeface="Calibri"/>
              </a:rPr>
              <a:t>th</a:t>
            </a:r>
            <a:r>
              <a:rPr sz="5300" baseline="3413" dirty="0" smtClean="0">
                <a:solidFill>
                  <a:schemeClr val="tx1"/>
                </a:solidFill>
                <a:latin typeface="Calibri"/>
                <a:cs typeface="Calibri"/>
              </a:rPr>
              <a:t>e </a:t>
            </a:r>
            <a:r>
              <a:rPr sz="5300" spc="-4" baseline="3413" dirty="0" smtClean="0">
                <a:solidFill>
                  <a:schemeClr val="tx1"/>
                </a:solidFill>
                <a:latin typeface="Calibri"/>
                <a:cs typeface="Calibri"/>
              </a:rPr>
              <a:t>“hammer</a:t>
            </a:r>
            <a:r>
              <a:rPr sz="5300" baseline="3413" dirty="0" smtClean="0">
                <a:solidFill>
                  <a:schemeClr val="tx1"/>
                </a:solidFill>
                <a:latin typeface="Calibri"/>
                <a:cs typeface="Calibri"/>
              </a:rPr>
              <a:t>” </a:t>
            </a:r>
            <a:r>
              <a:rPr sz="5300" spc="-4" baseline="3413" dirty="0" smtClean="0">
                <a:solidFill>
                  <a:schemeClr val="tx1"/>
                </a:solidFill>
                <a:latin typeface="Calibri"/>
                <a:cs typeface="Calibri"/>
              </a:rPr>
              <a:t>icon</a:t>
            </a:r>
            <a:endParaRPr sz="3600">
              <a:solidFill>
                <a:schemeClr val="tx1"/>
              </a:solidFill>
              <a:latin typeface="Calibri"/>
              <a:cs typeface="Calibri"/>
            </a:endParaRPr>
          </a:p>
          <a:p>
            <a:pPr marL="589839" marR="67817">
              <a:lnSpc>
                <a:spcPct val="101725"/>
              </a:lnSpc>
              <a:spcBef>
                <a:spcPts val="107"/>
              </a:spcBef>
            </a:pPr>
            <a:r>
              <a:rPr sz="3100" spc="-4" dirty="0" smtClean="0">
                <a:solidFill>
                  <a:schemeClr val="tx1"/>
                </a:solidFill>
                <a:latin typeface="Calibri"/>
                <a:cs typeface="Calibri"/>
              </a:rPr>
              <a:t>Compile</a:t>
            </a:r>
            <a:r>
              <a:rPr sz="3100" dirty="0" smtClean="0">
                <a:solidFill>
                  <a:schemeClr val="tx1"/>
                </a:solidFill>
                <a:latin typeface="Calibri"/>
                <a:cs typeface="Calibri"/>
              </a:rPr>
              <a:t>s</a:t>
            </a:r>
            <a:r>
              <a:rPr sz="3100" spc="-116" dirty="0" smtClean="0">
                <a:solidFill>
                  <a:schemeClr val="tx1"/>
                </a:solidFill>
                <a:latin typeface="Calibri"/>
                <a:cs typeface="Calibri"/>
              </a:rPr>
              <a:t> </a:t>
            </a:r>
            <a:r>
              <a:rPr sz="3100" spc="-4" dirty="0" smtClean="0">
                <a:solidFill>
                  <a:schemeClr val="tx1"/>
                </a:solidFill>
                <a:latin typeface="Calibri"/>
                <a:cs typeface="Calibri"/>
              </a:rPr>
              <a:t>code</a:t>
            </a:r>
            <a:r>
              <a:rPr sz="3100" dirty="0" smtClean="0">
                <a:solidFill>
                  <a:schemeClr val="tx1"/>
                </a:solidFill>
                <a:latin typeface="Calibri"/>
                <a:cs typeface="Calibri"/>
              </a:rPr>
              <a:t>,</a:t>
            </a:r>
            <a:r>
              <a:rPr sz="3100" spc="-58" dirty="0" smtClean="0">
                <a:solidFill>
                  <a:schemeClr val="tx1"/>
                </a:solidFill>
                <a:latin typeface="Calibri"/>
                <a:cs typeface="Calibri"/>
              </a:rPr>
              <a:t> </a:t>
            </a:r>
            <a:r>
              <a:rPr sz="3100" spc="-4" dirty="0" smtClean="0">
                <a:solidFill>
                  <a:schemeClr val="tx1"/>
                </a:solidFill>
                <a:latin typeface="Calibri"/>
                <a:cs typeface="Calibri"/>
              </a:rPr>
              <a:t>generate</a:t>
            </a:r>
            <a:r>
              <a:rPr sz="3100" dirty="0" smtClean="0">
                <a:solidFill>
                  <a:schemeClr val="tx1"/>
                </a:solidFill>
                <a:latin typeface="Calibri"/>
                <a:cs typeface="Calibri"/>
              </a:rPr>
              <a:t>s</a:t>
            </a:r>
            <a:r>
              <a:rPr sz="3100" spc="-109" dirty="0" smtClean="0">
                <a:solidFill>
                  <a:schemeClr val="tx1"/>
                </a:solidFill>
                <a:latin typeface="Calibri"/>
                <a:cs typeface="Calibri"/>
              </a:rPr>
              <a:t> </a:t>
            </a:r>
            <a:r>
              <a:rPr sz="3100" spc="-4" dirty="0" smtClean="0">
                <a:solidFill>
                  <a:schemeClr val="tx1"/>
                </a:solidFill>
                <a:latin typeface="Calibri"/>
                <a:cs typeface="Calibri"/>
              </a:rPr>
              <a:t>he</a:t>
            </a:r>
            <a:r>
              <a:rPr sz="3100" dirty="0" smtClean="0">
                <a:solidFill>
                  <a:schemeClr val="tx1"/>
                </a:solidFill>
                <a:latin typeface="Calibri"/>
                <a:cs typeface="Calibri"/>
              </a:rPr>
              <a:t>x</a:t>
            </a:r>
            <a:r>
              <a:rPr sz="3100" spc="-33" dirty="0" smtClean="0">
                <a:solidFill>
                  <a:schemeClr val="tx1"/>
                </a:solidFill>
                <a:latin typeface="Calibri"/>
                <a:cs typeface="Calibri"/>
              </a:rPr>
              <a:t> </a:t>
            </a:r>
            <a:r>
              <a:rPr sz="3100" spc="-4" dirty="0" smtClean="0">
                <a:solidFill>
                  <a:schemeClr val="tx1"/>
                </a:solidFill>
                <a:latin typeface="Calibri"/>
                <a:cs typeface="Calibri"/>
              </a:rPr>
              <a:t>file</a:t>
            </a:r>
            <a:endParaRPr sz="3100">
              <a:solidFill>
                <a:schemeClr val="tx1"/>
              </a:solidFill>
              <a:latin typeface="Calibri"/>
              <a:cs typeface="Calibri"/>
            </a:endParaRPr>
          </a:p>
          <a:p>
            <a:pPr marL="589839" marR="640966" indent="-575726">
              <a:lnSpc>
                <a:spcPct val="99283"/>
              </a:lnSpc>
              <a:spcBef>
                <a:spcPts val="444"/>
              </a:spcBef>
            </a:pPr>
            <a:r>
              <a:rPr sz="3600" spc="-4" dirty="0" smtClean="0">
                <a:solidFill>
                  <a:schemeClr val="tx1"/>
                </a:solidFill>
                <a:latin typeface="Calibri"/>
                <a:cs typeface="Calibri"/>
              </a:rPr>
              <a:t>Loa</a:t>
            </a:r>
            <a:r>
              <a:rPr sz="3600" dirty="0" smtClean="0">
                <a:solidFill>
                  <a:schemeClr val="tx1"/>
                </a:solidFill>
                <a:latin typeface="Calibri"/>
                <a:cs typeface="Calibri"/>
              </a:rPr>
              <a:t>d </a:t>
            </a:r>
            <a:r>
              <a:rPr sz="3600" spc="-4" dirty="0" smtClean="0">
                <a:solidFill>
                  <a:schemeClr val="tx1"/>
                </a:solidFill>
                <a:latin typeface="Calibri"/>
                <a:cs typeface="Calibri"/>
              </a:rPr>
              <a:t>program</a:t>
            </a:r>
            <a:r>
              <a:rPr sz="3600" dirty="0" smtClean="0">
                <a:solidFill>
                  <a:schemeClr val="tx1"/>
                </a:solidFill>
                <a:latin typeface="Calibri"/>
                <a:cs typeface="Calibri"/>
              </a:rPr>
              <a:t>s </a:t>
            </a:r>
            <a:r>
              <a:rPr sz="3600" spc="-4" dirty="0" smtClean="0">
                <a:solidFill>
                  <a:schemeClr val="tx1"/>
                </a:solidFill>
                <a:latin typeface="Calibri"/>
                <a:cs typeface="Calibri"/>
              </a:rPr>
              <a:t>b</a:t>
            </a:r>
            <a:r>
              <a:rPr sz="3600" dirty="0" smtClean="0">
                <a:solidFill>
                  <a:schemeClr val="tx1"/>
                </a:solidFill>
                <a:latin typeface="Calibri"/>
                <a:cs typeface="Calibri"/>
              </a:rPr>
              <a:t>y </a:t>
            </a:r>
            <a:r>
              <a:rPr sz="3600" spc="-4" dirty="0" smtClean="0">
                <a:solidFill>
                  <a:schemeClr val="tx1"/>
                </a:solidFill>
                <a:latin typeface="Calibri"/>
                <a:cs typeface="Calibri"/>
              </a:rPr>
              <a:t>clickin</a:t>
            </a:r>
            <a:r>
              <a:rPr sz="3600" dirty="0" smtClean="0">
                <a:solidFill>
                  <a:schemeClr val="tx1"/>
                </a:solidFill>
                <a:latin typeface="Calibri"/>
                <a:cs typeface="Calibri"/>
              </a:rPr>
              <a:t>g </a:t>
            </a:r>
            <a:r>
              <a:rPr sz="3600" spc="-4" dirty="0" smtClean="0">
                <a:solidFill>
                  <a:schemeClr val="tx1"/>
                </a:solidFill>
                <a:latin typeface="Calibri"/>
                <a:cs typeface="Calibri"/>
              </a:rPr>
              <a:t>th</a:t>
            </a:r>
            <a:r>
              <a:rPr sz="3600" dirty="0" smtClean="0">
                <a:solidFill>
                  <a:schemeClr val="tx1"/>
                </a:solidFill>
                <a:latin typeface="Calibri"/>
                <a:cs typeface="Calibri"/>
              </a:rPr>
              <a:t>e </a:t>
            </a:r>
            <a:r>
              <a:rPr sz="3600" spc="-4" dirty="0" smtClean="0">
                <a:solidFill>
                  <a:schemeClr val="tx1"/>
                </a:solidFill>
                <a:latin typeface="Calibri"/>
                <a:cs typeface="Calibri"/>
              </a:rPr>
              <a:t>“bug</a:t>
            </a:r>
            <a:r>
              <a:rPr sz="3600" dirty="0" smtClean="0">
                <a:solidFill>
                  <a:schemeClr val="tx1"/>
                </a:solidFill>
                <a:latin typeface="Calibri"/>
                <a:cs typeface="Calibri"/>
              </a:rPr>
              <a:t>” </a:t>
            </a:r>
            <a:r>
              <a:rPr sz="3600" spc="-4" dirty="0" smtClean="0">
                <a:solidFill>
                  <a:schemeClr val="tx1"/>
                </a:solidFill>
                <a:latin typeface="Calibri"/>
                <a:cs typeface="Calibri"/>
              </a:rPr>
              <a:t>icon </a:t>
            </a:r>
            <a:r>
              <a:rPr sz="3100" spc="-4" dirty="0" smtClean="0">
                <a:solidFill>
                  <a:schemeClr val="tx1"/>
                </a:solidFill>
                <a:latin typeface="Calibri"/>
                <a:cs typeface="Calibri"/>
              </a:rPr>
              <a:t>Load</a:t>
            </a:r>
            <a:r>
              <a:rPr sz="3100" dirty="0" smtClean="0">
                <a:solidFill>
                  <a:schemeClr val="tx1"/>
                </a:solidFill>
                <a:latin typeface="Calibri"/>
                <a:cs typeface="Calibri"/>
              </a:rPr>
              <a:t>s</a:t>
            </a:r>
            <a:r>
              <a:rPr sz="3100" spc="-67" dirty="0" smtClean="0">
                <a:solidFill>
                  <a:schemeClr val="tx1"/>
                </a:solidFill>
                <a:latin typeface="Calibri"/>
                <a:cs typeface="Calibri"/>
              </a:rPr>
              <a:t> </a:t>
            </a:r>
            <a:r>
              <a:rPr sz="3100" spc="-4" dirty="0" smtClean="0">
                <a:solidFill>
                  <a:schemeClr val="tx1"/>
                </a:solidFill>
                <a:latin typeface="Calibri"/>
                <a:cs typeface="Calibri"/>
              </a:rPr>
              <a:t>th</a:t>
            </a:r>
            <a:r>
              <a:rPr sz="3100" dirty="0" smtClean="0">
                <a:solidFill>
                  <a:schemeClr val="tx1"/>
                </a:solidFill>
                <a:latin typeface="Calibri"/>
                <a:cs typeface="Calibri"/>
              </a:rPr>
              <a:t>e</a:t>
            </a:r>
            <a:r>
              <a:rPr sz="3100" spc="-30" dirty="0" smtClean="0">
                <a:solidFill>
                  <a:schemeClr val="tx1"/>
                </a:solidFill>
                <a:latin typeface="Calibri"/>
                <a:cs typeface="Calibri"/>
              </a:rPr>
              <a:t> </a:t>
            </a:r>
            <a:r>
              <a:rPr sz="3100" spc="-4" dirty="0" smtClean="0">
                <a:solidFill>
                  <a:schemeClr val="tx1"/>
                </a:solidFill>
                <a:latin typeface="Calibri"/>
                <a:cs typeface="Calibri"/>
              </a:rPr>
              <a:t>progra</a:t>
            </a:r>
            <a:r>
              <a:rPr sz="3100" dirty="0" smtClean="0">
                <a:solidFill>
                  <a:schemeClr val="tx1"/>
                </a:solidFill>
                <a:latin typeface="Calibri"/>
                <a:cs typeface="Calibri"/>
              </a:rPr>
              <a:t>m</a:t>
            </a:r>
            <a:r>
              <a:rPr sz="3100" spc="-97" dirty="0" smtClean="0">
                <a:solidFill>
                  <a:schemeClr val="tx1"/>
                </a:solidFill>
                <a:latin typeface="Calibri"/>
                <a:cs typeface="Calibri"/>
              </a:rPr>
              <a:t> </a:t>
            </a:r>
            <a:r>
              <a:rPr sz="3100" spc="-4" dirty="0" smtClean="0">
                <a:solidFill>
                  <a:schemeClr val="tx1"/>
                </a:solidFill>
                <a:latin typeface="Calibri"/>
                <a:cs typeface="Calibri"/>
              </a:rPr>
              <a:t>an</a:t>
            </a:r>
            <a:r>
              <a:rPr sz="3100" dirty="0" smtClean="0">
                <a:solidFill>
                  <a:schemeClr val="tx1"/>
                </a:solidFill>
                <a:latin typeface="Calibri"/>
                <a:cs typeface="Calibri"/>
              </a:rPr>
              <a:t>d</a:t>
            </a:r>
            <a:r>
              <a:rPr sz="3100" spc="-36" dirty="0" smtClean="0">
                <a:solidFill>
                  <a:schemeClr val="tx1"/>
                </a:solidFill>
                <a:latin typeface="Calibri"/>
                <a:cs typeface="Calibri"/>
              </a:rPr>
              <a:t> </a:t>
            </a:r>
            <a:r>
              <a:rPr sz="3100" spc="-4" dirty="0" smtClean="0">
                <a:solidFill>
                  <a:schemeClr val="tx1"/>
                </a:solidFill>
                <a:latin typeface="Calibri"/>
                <a:cs typeface="Calibri"/>
              </a:rPr>
              <a:t>set</a:t>
            </a:r>
            <a:r>
              <a:rPr sz="3100" dirty="0" smtClean="0">
                <a:solidFill>
                  <a:schemeClr val="tx1"/>
                </a:solidFill>
                <a:latin typeface="Calibri"/>
                <a:cs typeface="Calibri"/>
              </a:rPr>
              <a:t>s</a:t>
            </a:r>
            <a:r>
              <a:rPr sz="3100" spc="-39" dirty="0" smtClean="0">
                <a:solidFill>
                  <a:schemeClr val="tx1"/>
                </a:solidFill>
                <a:latin typeface="Calibri"/>
                <a:cs typeface="Calibri"/>
              </a:rPr>
              <a:t> </a:t>
            </a:r>
            <a:r>
              <a:rPr sz="3100" spc="-4" dirty="0" smtClean="0">
                <a:solidFill>
                  <a:schemeClr val="tx1"/>
                </a:solidFill>
                <a:latin typeface="Calibri"/>
                <a:cs typeface="Calibri"/>
              </a:rPr>
              <a:t>th</a:t>
            </a:r>
            <a:r>
              <a:rPr sz="3100" dirty="0" smtClean="0">
                <a:solidFill>
                  <a:schemeClr val="tx1"/>
                </a:solidFill>
                <a:latin typeface="Calibri"/>
                <a:cs typeface="Calibri"/>
              </a:rPr>
              <a:t>e</a:t>
            </a:r>
            <a:r>
              <a:rPr sz="3100" spc="-30" dirty="0" smtClean="0">
                <a:solidFill>
                  <a:schemeClr val="tx1"/>
                </a:solidFill>
                <a:latin typeface="Calibri"/>
                <a:cs typeface="Calibri"/>
              </a:rPr>
              <a:t> </a:t>
            </a:r>
            <a:r>
              <a:rPr sz="3100" spc="-4" dirty="0" smtClean="0">
                <a:solidFill>
                  <a:schemeClr val="tx1"/>
                </a:solidFill>
                <a:latin typeface="Calibri"/>
                <a:cs typeface="Calibri"/>
              </a:rPr>
              <a:t>ID</a:t>
            </a:r>
            <a:r>
              <a:rPr sz="3100" dirty="0" smtClean="0">
                <a:solidFill>
                  <a:schemeClr val="tx1"/>
                </a:solidFill>
                <a:latin typeface="Calibri"/>
                <a:cs typeface="Calibri"/>
              </a:rPr>
              <a:t>E</a:t>
            </a:r>
            <a:r>
              <a:rPr sz="3100" spc="-30" dirty="0" smtClean="0">
                <a:solidFill>
                  <a:schemeClr val="tx1"/>
                </a:solidFill>
                <a:latin typeface="Calibri"/>
                <a:cs typeface="Calibri"/>
              </a:rPr>
              <a:t> </a:t>
            </a:r>
            <a:r>
              <a:rPr sz="3100" spc="-4" dirty="0" smtClean="0">
                <a:solidFill>
                  <a:schemeClr val="tx1"/>
                </a:solidFill>
                <a:latin typeface="Calibri"/>
                <a:cs typeface="Calibri"/>
              </a:rPr>
              <a:t>int</a:t>
            </a:r>
            <a:r>
              <a:rPr sz="3100" dirty="0" smtClean="0">
                <a:solidFill>
                  <a:schemeClr val="tx1"/>
                </a:solidFill>
                <a:latin typeface="Calibri"/>
                <a:cs typeface="Calibri"/>
              </a:rPr>
              <a:t>o</a:t>
            </a:r>
            <a:r>
              <a:rPr sz="3100" spc="-44" dirty="0" smtClean="0">
                <a:solidFill>
                  <a:schemeClr val="tx1"/>
                </a:solidFill>
                <a:latin typeface="Calibri"/>
                <a:cs typeface="Calibri"/>
              </a:rPr>
              <a:t> </a:t>
            </a:r>
            <a:r>
              <a:rPr sz="3100" spc="-4" dirty="0" smtClean="0">
                <a:solidFill>
                  <a:schemeClr val="tx1"/>
                </a:solidFill>
                <a:latin typeface="Calibri"/>
                <a:cs typeface="Calibri"/>
              </a:rPr>
              <a:t>debug </a:t>
            </a:r>
            <a:r>
              <a:rPr sz="3100" dirty="0" smtClean="0">
                <a:solidFill>
                  <a:schemeClr val="tx1"/>
                </a:solidFill>
                <a:latin typeface="Calibri"/>
                <a:cs typeface="Calibri"/>
              </a:rPr>
              <a:t>mo</a:t>
            </a:r>
            <a:r>
              <a:rPr sz="3100" spc="-4" dirty="0" smtClean="0">
                <a:solidFill>
                  <a:schemeClr val="tx1"/>
                </a:solidFill>
                <a:latin typeface="Calibri"/>
                <a:cs typeface="Calibri"/>
              </a:rPr>
              <a:t>d</a:t>
            </a:r>
            <a:r>
              <a:rPr sz="3100" dirty="0" smtClean="0">
                <a:solidFill>
                  <a:schemeClr val="tx1"/>
                </a:solidFill>
                <a:latin typeface="Calibri"/>
                <a:cs typeface="Calibri"/>
              </a:rPr>
              <a:t>e</a:t>
            </a:r>
            <a:endParaRPr sz="3100">
              <a:solidFill>
                <a:schemeClr val="tx1"/>
              </a:solidFill>
              <a:latin typeface="Calibri"/>
              <a:cs typeface="Calibri"/>
            </a:endParaRPr>
          </a:p>
          <a:p>
            <a:pPr marL="589839" marR="67817">
              <a:lnSpc>
                <a:spcPct val="101725"/>
              </a:lnSpc>
              <a:spcBef>
                <a:spcPts val="328"/>
              </a:spcBef>
            </a:pPr>
            <a:r>
              <a:rPr sz="3100" spc="-4" dirty="0" smtClean="0">
                <a:solidFill>
                  <a:schemeClr val="tx1"/>
                </a:solidFill>
                <a:latin typeface="Calibri"/>
                <a:cs typeface="Calibri"/>
              </a:rPr>
              <a:t>Hi</a:t>
            </a:r>
            <a:r>
              <a:rPr sz="3100" dirty="0" smtClean="0">
                <a:solidFill>
                  <a:schemeClr val="tx1"/>
                </a:solidFill>
                <a:latin typeface="Calibri"/>
                <a:cs typeface="Calibri"/>
              </a:rPr>
              <a:t>t</a:t>
            </a:r>
            <a:r>
              <a:rPr sz="3100" spc="-37" dirty="0" smtClean="0">
                <a:solidFill>
                  <a:schemeClr val="tx1"/>
                </a:solidFill>
                <a:latin typeface="Calibri"/>
                <a:cs typeface="Calibri"/>
              </a:rPr>
              <a:t> </a:t>
            </a:r>
            <a:r>
              <a:rPr sz="3100" spc="-4" dirty="0" smtClean="0">
                <a:solidFill>
                  <a:schemeClr val="tx1"/>
                </a:solidFill>
                <a:latin typeface="Calibri"/>
                <a:cs typeface="Calibri"/>
              </a:rPr>
              <a:t>th</a:t>
            </a:r>
            <a:r>
              <a:rPr sz="3100" dirty="0" smtClean="0">
                <a:solidFill>
                  <a:schemeClr val="tx1"/>
                </a:solidFill>
                <a:latin typeface="Calibri"/>
                <a:cs typeface="Calibri"/>
              </a:rPr>
              <a:t>e</a:t>
            </a:r>
            <a:r>
              <a:rPr sz="3100" spc="-41" dirty="0" smtClean="0">
                <a:solidFill>
                  <a:schemeClr val="tx1"/>
                </a:solidFill>
                <a:latin typeface="Calibri"/>
                <a:cs typeface="Calibri"/>
              </a:rPr>
              <a:t> </a:t>
            </a:r>
            <a:r>
              <a:rPr sz="3100" spc="-4" dirty="0" smtClean="0">
                <a:solidFill>
                  <a:schemeClr val="tx1"/>
                </a:solidFill>
                <a:latin typeface="Calibri"/>
                <a:cs typeface="Calibri"/>
              </a:rPr>
              <a:t>gree</a:t>
            </a:r>
            <a:r>
              <a:rPr sz="3100" dirty="0" smtClean="0">
                <a:solidFill>
                  <a:schemeClr val="tx1"/>
                </a:solidFill>
                <a:latin typeface="Calibri"/>
                <a:cs typeface="Calibri"/>
              </a:rPr>
              <a:t>n</a:t>
            </a:r>
            <a:r>
              <a:rPr sz="3100" spc="-72" dirty="0" smtClean="0">
                <a:solidFill>
                  <a:schemeClr val="tx1"/>
                </a:solidFill>
                <a:latin typeface="Calibri"/>
                <a:cs typeface="Calibri"/>
              </a:rPr>
              <a:t> </a:t>
            </a:r>
            <a:r>
              <a:rPr sz="3100" spc="-4" dirty="0" smtClean="0">
                <a:solidFill>
                  <a:schemeClr val="tx1"/>
                </a:solidFill>
                <a:latin typeface="Calibri"/>
                <a:cs typeface="Calibri"/>
              </a:rPr>
              <a:t>arro</a:t>
            </a:r>
            <a:r>
              <a:rPr sz="3100" dirty="0" smtClean="0">
                <a:solidFill>
                  <a:schemeClr val="tx1"/>
                </a:solidFill>
                <a:latin typeface="Calibri"/>
                <a:cs typeface="Calibri"/>
              </a:rPr>
              <a:t>w</a:t>
            </a:r>
            <a:r>
              <a:rPr sz="3100" spc="-74" dirty="0" smtClean="0">
                <a:solidFill>
                  <a:schemeClr val="tx1"/>
                </a:solidFill>
                <a:latin typeface="Calibri"/>
                <a:cs typeface="Calibri"/>
              </a:rPr>
              <a:t> </a:t>
            </a:r>
            <a:r>
              <a:rPr sz="3100" spc="-4" dirty="0" smtClean="0">
                <a:solidFill>
                  <a:schemeClr val="tx1"/>
                </a:solidFill>
                <a:latin typeface="Calibri"/>
                <a:cs typeface="Calibri"/>
              </a:rPr>
              <a:t>“play</a:t>
            </a:r>
            <a:r>
              <a:rPr sz="3100" dirty="0" smtClean="0">
                <a:solidFill>
                  <a:schemeClr val="tx1"/>
                </a:solidFill>
                <a:latin typeface="Calibri"/>
                <a:cs typeface="Calibri"/>
              </a:rPr>
              <a:t>”</a:t>
            </a:r>
            <a:r>
              <a:rPr sz="3100" spc="-89" dirty="0" smtClean="0">
                <a:solidFill>
                  <a:schemeClr val="tx1"/>
                </a:solidFill>
                <a:latin typeface="Calibri"/>
                <a:cs typeface="Calibri"/>
              </a:rPr>
              <a:t> </a:t>
            </a:r>
            <a:r>
              <a:rPr sz="3100" spc="-4" dirty="0" smtClean="0">
                <a:solidFill>
                  <a:schemeClr val="tx1"/>
                </a:solidFill>
                <a:latin typeface="Calibri"/>
                <a:cs typeface="Calibri"/>
              </a:rPr>
              <a:t>butto</a:t>
            </a:r>
            <a:r>
              <a:rPr sz="3100" dirty="0" smtClean="0">
                <a:solidFill>
                  <a:schemeClr val="tx1"/>
                </a:solidFill>
                <a:latin typeface="Calibri"/>
                <a:cs typeface="Calibri"/>
              </a:rPr>
              <a:t>n</a:t>
            </a:r>
            <a:r>
              <a:rPr sz="3100" spc="-97" dirty="0" smtClean="0">
                <a:solidFill>
                  <a:schemeClr val="tx1"/>
                </a:solidFill>
                <a:latin typeface="Calibri"/>
                <a:cs typeface="Calibri"/>
              </a:rPr>
              <a:t> </a:t>
            </a:r>
            <a:r>
              <a:rPr sz="3100" spc="-4" dirty="0" smtClean="0">
                <a:solidFill>
                  <a:schemeClr val="tx1"/>
                </a:solidFill>
                <a:latin typeface="Calibri"/>
                <a:cs typeface="Calibri"/>
              </a:rPr>
              <a:t>t</a:t>
            </a:r>
            <a:r>
              <a:rPr sz="3100" dirty="0" smtClean="0">
                <a:solidFill>
                  <a:schemeClr val="tx1"/>
                </a:solidFill>
                <a:latin typeface="Calibri"/>
                <a:cs typeface="Calibri"/>
              </a:rPr>
              <a:t>o </a:t>
            </a:r>
            <a:r>
              <a:rPr sz="3100" spc="-4" dirty="0" smtClean="0">
                <a:solidFill>
                  <a:schemeClr val="tx1"/>
                </a:solidFill>
                <a:latin typeface="Calibri"/>
                <a:cs typeface="Calibri"/>
              </a:rPr>
              <a:t>ru</a:t>
            </a:r>
            <a:r>
              <a:rPr sz="3100" dirty="0" smtClean="0">
                <a:solidFill>
                  <a:schemeClr val="tx1"/>
                </a:solidFill>
                <a:latin typeface="Calibri"/>
                <a:cs typeface="Calibri"/>
              </a:rPr>
              <a:t>n</a:t>
            </a:r>
            <a:r>
              <a:rPr sz="3100" spc="-43" dirty="0" smtClean="0">
                <a:solidFill>
                  <a:schemeClr val="tx1"/>
                </a:solidFill>
                <a:latin typeface="Calibri"/>
                <a:cs typeface="Calibri"/>
              </a:rPr>
              <a:t> </a:t>
            </a:r>
            <a:r>
              <a:rPr sz="3100" spc="-4" dirty="0" smtClean="0">
                <a:solidFill>
                  <a:schemeClr val="tx1"/>
                </a:solidFill>
                <a:latin typeface="Calibri"/>
                <a:cs typeface="Calibri"/>
              </a:rPr>
              <a:t>th</a:t>
            </a:r>
            <a:r>
              <a:rPr sz="3100" dirty="0" smtClean="0">
                <a:solidFill>
                  <a:schemeClr val="tx1"/>
                </a:solidFill>
                <a:latin typeface="Calibri"/>
                <a:cs typeface="Calibri"/>
              </a:rPr>
              <a:t>e</a:t>
            </a:r>
            <a:r>
              <a:rPr sz="3100" spc="-41" dirty="0" smtClean="0">
                <a:solidFill>
                  <a:schemeClr val="tx1"/>
                </a:solidFill>
                <a:latin typeface="Calibri"/>
                <a:cs typeface="Calibri"/>
              </a:rPr>
              <a:t> </a:t>
            </a:r>
            <a:r>
              <a:rPr sz="3100" spc="-4" dirty="0" smtClean="0">
                <a:solidFill>
                  <a:schemeClr val="tx1"/>
                </a:solidFill>
                <a:latin typeface="Calibri"/>
                <a:cs typeface="Calibri"/>
              </a:rPr>
              <a:t>code</a:t>
            </a:r>
            <a:endParaRPr sz="3100">
              <a:solidFill>
                <a:schemeClr val="tx1"/>
              </a:solidFill>
              <a:latin typeface="Calibri"/>
              <a:cs typeface="Calibri"/>
            </a:endParaRPr>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p:nvPr/>
        </p:nvSpPr>
        <p:spPr>
          <a:xfrm>
            <a:off x="433493" y="326813"/>
            <a:ext cx="5914812" cy="667172"/>
          </a:xfrm>
          <a:prstGeom prst="rect">
            <a:avLst/>
          </a:prstGeom>
          <a:blipFill>
            <a:blip r:embed="rId2" cstate="print"/>
            <a:stretch>
              <a:fillRect/>
            </a:stretch>
          </a:blipFill>
        </p:spPr>
        <p:txBody>
          <a:bodyPr wrap="square" lIns="0" tIns="0" rIns="0" bIns="0" rtlCol="0">
            <a:noAutofit/>
          </a:bodyPr>
          <a:lstStyle/>
          <a:p>
            <a:endParaRPr/>
          </a:p>
        </p:txBody>
      </p:sp>
      <p:sp>
        <p:nvSpPr>
          <p:cNvPr id="5" name="object 5"/>
          <p:cNvSpPr/>
          <p:nvPr/>
        </p:nvSpPr>
        <p:spPr>
          <a:xfrm>
            <a:off x="455408" y="348417"/>
            <a:ext cx="5827466" cy="579754"/>
          </a:xfrm>
          <a:prstGeom prst="rect">
            <a:avLst/>
          </a:prstGeom>
          <a:blipFill>
            <a:blip r:embed="rId3" cstate="print"/>
            <a:stretch>
              <a:fillRect/>
            </a:stretch>
          </a:blipFill>
        </p:spPr>
        <p:txBody>
          <a:bodyPr wrap="square" lIns="0" tIns="0" rIns="0" bIns="0" rtlCol="0">
            <a:noAutofit/>
          </a:bodyPr>
          <a:lstStyle/>
          <a:p>
            <a:endParaRPr/>
          </a:p>
        </p:txBody>
      </p:sp>
      <p:sp>
        <p:nvSpPr>
          <p:cNvPr id="6" name="object 6"/>
          <p:cNvSpPr/>
          <p:nvPr/>
        </p:nvSpPr>
        <p:spPr>
          <a:xfrm>
            <a:off x="1298787" y="1354667"/>
            <a:ext cx="7337212" cy="5503333"/>
          </a:xfrm>
          <a:prstGeom prst="rect">
            <a:avLst/>
          </a:prstGeom>
          <a:blipFill>
            <a:blip r:embed="rId4" cstate="print"/>
            <a:stretch>
              <a:fillRect/>
            </a:stretch>
          </a:blipFill>
        </p:spPr>
        <p:txBody>
          <a:bodyPr wrap="square" lIns="0" tIns="0" rIns="0" bIns="0" rtlCol="0">
            <a:noAutofit/>
          </a:bodyPr>
          <a:lstStyle/>
          <a:p>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Shape 56"/>
        <p:cNvGrpSpPr/>
        <p:nvPr/>
      </p:nvGrpSpPr>
      <p:grpSpPr>
        <a:xfrm>
          <a:off x="0" y="0"/>
          <a:ext cx="0" cy="0"/>
          <a:chOff x="0" y="0"/>
          <a:chExt cx="0" cy="0"/>
        </a:xfrm>
      </p:grpSpPr>
      <p:sp>
        <p:nvSpPr>
          <p:cNvPr id="57" name="Shape 57"/>
          <p:cNvSpPr txBox="1">
            <a:spLocks noGrp="1"/>
          </p:cNvSpPr>
          <p:nvPr>
            <p:ph type="title"/>
          </p:nvPr>
        </p:nvSpPr>
        <p:spPr>
          <a:xfrm>
            <a:off x="301475" y="301775"/>
            <a:ext cx="9633225" cy="1373849"/>
          </a:xfrm>
          <a:prstGeom prst="rect">
            <a:avLst/>
          </a:prstGeom>
        </p:spPr>
        <p:txBody>
          <a:bodyPr lIns="38100" tIns="38100" rIns="38100" bIns="38100" anchor="t" anchorCtr="0">
            <a:normAutofit fontScale="90000"/>
          </a:bodyPr>
          <a:lstStyle/>
          <a:p>
            <a:pPr rtl="0">
              <a:lnSpc>
                <a:spcPct val="100000"/>
              </a:lnSpc>
              <a:spcBef>
                <a:spcPts val="0"/>
              </a:spcBef>
              <a:buNone/>
            </a:pPr>
            <a:r>
              <a:rPr lang="en-US" sz="4266">
                <a:solidFill>
                  <a:srgbClr val="333333"/>
                </a:solidFill>
                <a:latin typeface="Arial"/>
                <a:ea typeface="Arial"/>
                <a:cs typeface="Arial"/>
                <a:sym typeface="Arial"/>
              </a:rPr>
              <a:t>What are the Internals of a Microcontroller?</a:t>
            </a:r>
          </a:p>
        </p:txBody>
      </p:sp>
      <p:sp>
        <p:nvSpPr>
          <p:cNvPr id="58" name="Shape 58"/>
          <p:cNvSpPr txBox="1">
            <a:spLocks noGrp="1"/>
          </p:cNvSpPr>
          <p:nvPr>
            <p:ph type="body" idx="1"/>
          </p:nvPr>
        </p:nvSpPr>
        <p:spPr>
          <a:xfrm>
            <a:off x="5384800" y="1625600"/>
            <a:ext cx="4553225" cy="5779875"/>
          </a:xfrm>
          <a:prstGeom prst="rect">
            <a:avLst/>
          </a:prstGeom>
        </p:spPr>
        <p:txBody>
          <a:bodyPr lIns="38100" tIns="38100" rIns="38100" bIns="38100" anchor="t" anchorCtr="0">
            <a:normAutofit/>
          </a:bodyPr>
          <a:lstStyle/>
          <a:p>
            <a:pPr marL="381000" marR="0" lvl="0" indent="-220133" rtl="0">
              <a:lnSpc>
                <a:spcPct val="100000"/>
              </a:lnSpc>
              <a:spcBef>
                <a:spcPts val="0"/>
              </a:spcBef>
              <a:spcAft>
                <a:spcPts val="0"/>
              </a:spcAft>
              <a:buClr>
                <a:srgbClr val="333333"/>
              </a:buClr>
              <a:buSzPct val="98765"/>
              <a:buFont typeface="Arial"/>
              <a:buChar char="●"/>
            </a:pPr>
            <a:r>
              <a:rPr lang="en-US" sz="2666">
                <a:solidFill>
                  <a:srgbClr val="333333"/>
                </a:solidFill>
                <a:latin typeface="Arial"/>
                <a:ea typeface="Arial"/>
                <a:cs typeface="Arial"/>
                <a:sym typeface="Arial"/>
              </a:rPr>
              <a:t>A microcontroller typically contains a CPU, some RAM, a program flash area, and a set of addressable peripherals to control the external pins</a:t>
            </a:r>
          </a:p>
          <a:p>
            <a:pPr marL="381000" marR="0" lvl="0" indent="-220133" rtl="0">
              <a:lnSpc>
                <a:spcPct val="100000"/>
              </a:lnSpc>
              <a:spcBef>
                <a:spcPts val="0"/>
              </a:spcBef>
              <a:spcAft>
                <a:spcPts val="0"/>
              </a:spcAft>
              <a:buClr>
                <a:srgbClr val="333333"/>
              </a:buClr>
              <a:buSzPct val="98765"/>
              <a:buFont typeface="Arial"/>
              <a:buChar char="●"/>
            </a:pPr>
            <a:r>
              <a:rPr lang="en-US" sz="2666">
                <a:solidFill>
                  <a:srgbClr val="333333"/>
                </a:solidFill>
                <a:latin typeface="Arial"/>
                <a:ea typeface="Arial"/>
                <a:cs typeface="Arial"/>
                <a:sym typeface="Arial"/>
              </a:rPr>
              <a:t>Some peripherals include analog to digital converters, serial communications, input and output on pins, timer/counters, and in some cases, ethernet controllers.</a:t>
            </a:r>
          </a:p>
        </p:txBody>
      </p:sp>
      <p:pic>
        <p:nvPicPr>
          <p:cNvPr id="59" name="Shape 59"/>
          <p:cNvPicPr preferRelativeResize="0"/>
          <p:nvPr/>
        </p:nvPicPr>
        <p:blipFill>
          <a:blip r:embed="rId3">
            <a:alphaModFix/>
          </a:blip>
          <a:stretch>
            <a:fillRect/>
          </a:stretch>
        </p:blipFill>
        <p:spPr>
          <a:xfrm>
            <a:off x="914400" y="1727175"/>
            <a:ext cx="3559624" cy="5081349"/>
          </a:xfrm>
          <a:prstGeom prst="rect">
            <a:avLst/>
          </a:prstGeom>
          <a:noFill/>
          <a:ln>
            <a:noFill/>
          </a:ln>
        </p:spPr>
      </p:pic>
      <p:sp>
        <p:nvSpPr>
          <p:cNvPr id="60" name="Shape 60"/>
          <p:cNvSpPr txBox="1"/>
          <p:nvPr/>
        </p:nvSpPr>
        <p:spPr>
          <a:xfrm>
            <a:off x="711200" y="6908775"/>
            <a:ext cx="4873975" cy="621874"/>
          </a:xfrm>
          <a:prstGeom prst="rect">
            <a:avLst/>
          </a:prstGeom>
          <a:noFill/>
          <a:ln>
            <a:noFill/>
          </a:ln>
        </p:spPr>
        <p:txBody>
          <a:bodyPr lIns="38100" tIns="38100" rIns="38100" bIns="38100" anchor="t" anchorCtr="0">
            <a:normAutofit/>
          </a:bodyPr>
          <a:lstStyle/>
          <a:p>
            <a:pPr rtl="0">
              <a:lnSpc>
                <a:spcPct val="100000"/>
              </a:lnSpc>
              <a:spcBef>
                <a:spcPts val="0"/>
              </a:spcBef>
              <a:buNone/>
            </a:pPr>
            <a:r>
              <a:rPr lang="en-US" sz="1866">
                <a:solidFill>
                  <a:srgbClr val="333333"/>
                </a:solidFill>
                <a:latin typeface="Arial"/>
                <a:ea typeface="Arial"/>
                <a:cs typeface="Arial"/>
                <a:sym typeface="Arial"/>
              </a:rPr>
              <a:t>A TI Stellaris ARM-based Microcontroller</a:t>
            </a:r>
          </a:p>
        </p:txBody>
      </p:sp>
    </p:spTree>
  </p:cSld>
  <p:clrMapOvr>
    <a:masterClrMapping/>
  </p:clrMapOvr>
  <p:transition spd="slow">
    <p:cut/>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Shape 171"/>
          <p:cNvSpPr txBox="1">
            <a:spLocks noGrp="1"/>
          </p:cNvSpPr>
          <p:nvPr>
            <p:ph type="title"/>
          </p:nvPr>
        </p:nvSpPr>
        <p:spPr>
          <a:xfrm>
            <a:off x="304800" y="304800"/>
            <a:ext cx="9626599" cy="990599"/>
          </a:xfrm>
          <a:prstGeom prst="rect">
            <a:avLst/>
          </a:prstGeom>
        </p:spPr>
        <p:txBody>
          <a:bodyPr lIns="38100" tIns="38100" rIns="38100" bIns="38100" anchor="t" anchorCtr="0">
            <a:normAutofit/>
          </a:bodyPr>
          <a:lstStyle/>
          <a:p>
            <a:pPr rtl="0">
              <a:lnSpc>
                <a:spcPct val="100000"/>
              </a:lnSpc>
              <a:spcBef>
                <a:spcPts val="0"/>
              </a:spcBef>
              <a:buNone/>
            </a:pPr>
            <a:r>
              <a:rPr lang="en-US" sz="4266">
                <a:solidFill>
                  <a:srgbClr val="333333"/>
                </a:solidFill>
                <a:latin typeface="Arial"/>
                <a:ea typeface="Arial"/>
                <a:cs typeface="Arial"/>
                <a:sym typeface="Arial"/>
              </a:rPr>
              <a:t>PROs / CONs</a:t>
            </a:r>
          </a:p>
        </p:txBody>
      </p:sp>
      <p:sp>
        <p:nvSpPr>
          <p:cNvPr id="172" name="Shape 172"/>
          <p:cNvSpPr txBox="1">
            <a:spLocks noGrp="1"/>
          </p:cNvSpPr>
          <p:nvPr>
            <p:ph type="body" idx="1"/>
          </p:nvPr>
        </p:nvSpPr>
        <p:spPr>
          <a:xfrm>
            <a:off x="304800" y="1828800"/>
            <a:ext cx="4546599" cy="5562600"/>
          </a:xfrm>
          <a:prstGeom prst="rect">
            <a:avLst/>
          </a:prstGeom>
        </p:spPr>
        <p:txBody>
          <a:bodyPr lIns="38100" tIns="38100" rIns="38100" bIns="38100" anchor="t" anchorCtr="0">
            <a:normAutofit/>
          </a:bodyPr>
          <a:lstStyle/>
          <a:p>
            <a:pPr algn="ctr" rtl="0">
              <a:lnSpc>
                <a:spcPct val="100000"/>
              </a:lnSpc>
              <a:spcBef>
                <a:spcPts val="0"/>
              </a:spcBef>
              <a:buNone/>
            </a:pPr>
            <a:r>
              <a:rPr lang="en-US" sz="2666">
                <a:solidFill>
                  <a:srgbClr val="333333"/>
                </a:solidFill>
                <a:latin typeface="Arial"/>
                <a:ea typeface="Arial"/>
                <a:cs typeface="Arial"/>
                <a:sym typeface="Arial"/>
              </a:rPr>
              <a:t>PRO</a:t>
            </a:r>
          </a:p>
          <a:p>
            <a:pPr marL="381000" marR="0" lvl="0" indent="-220133" algn="l" rtl="0">
              <a:lnSpc>
                <a:spcPct val="100000"/>
              </a:lnSpc>
              <a:spcBef>
                <a:spcPts val="0"/>
              </a:spcBef>
              <a:spcAft>
                <a:spcPts val="0"/>
              </a:spcAft>
              <a:buClr>
                <a:srgbClr val="333333"/>
              </a:buClr>
              <a:buSzPct val="98765"/>
              <a:buFont typeface="Arial"/>
              <a:buChar char="●"/>
            </a:pPr>
            <a:r>
              <a:rPr lang="en-US" sz="2666">
                <a:solidFill>
                  <a:srgbClr val="333333"/>
                </a:solidFill>
                <a:latin typeface="Arial"/>
                <a:ea typeface="Arial"/>
                <a:cs typeface="Arial"/>
                <a:sym typeface="Arial"/>
              </a:rPr>
              <a:t>Very cheap</a:t>
            </a:r>
          </a:p>
          <a:p>
            <a:pPr marL="381000" marR="0" lvl="0" indent="-220133" algn="l" rtl="0">
              <a:lnSpc>
                <a:spcPct val="100000"/>
              </a:lnSpc>
              <a:spcBef>
                <a:spcPts val="0"/>
              </a:spcBef>
              <a:spcAft>
                <a:spcPts val="0"/>
              </a:spcAft>
              <a:buClr>
                <a:srgbClr val="333333"/>
              </a:buClr>
              <a:buSzPct val="98765"/>
              <a:buFont typeface="Arial"/>
              <a:buChar char="●"/>
            </a:pPr>
            <a:r>
              <a:rPr lang="en-US" sz="2666">
                <a:solidFill>
                  <a:srgbClr val="333333"/>
                </a:solidFill>
                <a:latin typeface="Arial"/>
                <a:ea typeface="Arial"/>
                <a:cs typeface="Arial"/>
                <a:sym typeface="Arial"/>
              </a:rPr>
              <a:t>board can be used as a programmer for all MSP430 chips</a:t>
            </a:r>
          </a:p>
          <a:p>
            <a:pPr marL="381000" marR="0" lvl="0" indent="-220133" algn="l" rtl="0">
              <a:lnSpc>
                <a:spcPct val="100000"/>
              </a:lnSpc>
              <a:spcBef>
                <a:spcPts val="0"/>
              </a:spcBef>
              <a:spcAft>
                <a:spcPts val="0"/>
              </a:spcAft>
              <a:buClr>
                <a:srgbClr val="333333"/>
              </a:buClr>
              <a:buSzPct val="98765"/>
              <a:buFont typeface="Arial"/>
              <a:buChar char="●"/>
            </a:pPr>
            <a:r>
              <a:rPr lang="en-US" sz="2666">
                <a:solidFill>
                  <a:srgbClr val="333333"/>
                </a:solidFill>
                <a:latin typeface="Arial"/>
                <a:ea typeface="Arial"/>
                <a:cs typeface="Arial"/>
                <a:sym typeface="Arial"/>
              </a:rPr>
              <a:t>Uses a full set of professional level tools</a:t>
            </a:r>
          </a:p>
          <a:p>
            <a:pPr marL="381000" marR="0" lvl="0" indent="-220133" algn="l" rtl="0">
              <a:lnSpc>
                <a:spcPct val="100000"/>
              </a:lnSpc>
              <a:spcBef>
                <a:spcPts val="0"/>
              </a:spcBef>
              <a:spcAft>
                <a:spcPts val="0"/>
              </a:spcAft>
              <a:buClr>
                <a:srgbClr val="333333"/>
              </a:buClr>
              <a:buSzPct val="98765"/>
              <a:buFont typeface="Arial"/>
              <a:buChar char="●"/>
            </a:pPr>
            <a:r>
              <a:rPr lang="en-US" sz="2666">
                <a:solidFill>
                  <a:srgbClr val="333333"/>
                </a:solidFill>
                <a:latin typeface="Arial"/>
                <a:ea typeface="Arial"/>
                <a:cs typeface="Arial"/>
                <a:sym typeface="Arial"/>
              </a:rPr>
              <a:t>Learning platform for microcontrollers from the engineering perspective</a:t>
            </a:r>
          </a:p>
          <a:p>
            <a:pPr marL="381000" marR="0" lvl="0" indent="-220133" algn="l" rtl="0">
              <a:lnSpc>
                <a:spcPct val="100000"/>
              </a:lnSpc>
              <a:spcBef>
                <a:spcPts val="0"/>
              </a:spcBef>
              <a:spcAft>
                <a:spcPts val="0"/>
              </a:spcAft>
              <a:buClr>
                <a:srgbClr val="333333"/>
              </a:buClr>
              <a:buSzPct val="98765"/>
              <a:buFont typeface="Arial"/>
              <a:buChar char="●"/>
            </a:pPr>
            <a:r>
              <a:rPr lang="en-US" sz="2666">
                <a:solidFill>
                  <a:srgbClr val="333333"/>
                </a:solidFill>
                <a:latin typeface="Arial"/>
                <a:ea typeface="Arial"/>
                <a:cs typeface="Arial"/>
                <a:sym typeface="Arial"/>
              </a:rPr>
              <a:t>True in-system debugging interface</a:t>
            </a:r>
          </a:p>
        </p:txBody>
      </p:sp>
      <p:sp>
        <p:nvSpPr>
          <p:cNvPr id="173" name="Shape 173"/>
          <p:cNvSpPr txBox="1">
            <a:spLocks noGrp="1"/>
          </p:cNvSpPr>
          <p:nvPr>
            <p:ph type="body" idx="2"/>
          </p:nvPr>
        </p:nvSpPr>
        <p:spPr>
          <a:xfrm>
            <a:off x="5384800" y="1828800"/>
            <a:ext cx="4546599" cy="5562600"/>
          </a:xfrm>
          <a:prstGeom prst="rect">
            <a:avLst/>
          </a:prstGeom>
        </p:spPr>
        <p:txBody>
          <a:bodyPr lIns="38100" tIns="38100" rIns="38100" bIns="38100" anchor="t" anchorCtr="0">
            <a:normAutofit/>
          </a:bodyPr>
          <a:lstStyle/>
          <a:p>
            <a:pPr algn="ctr" rtl="0">
              <a:lnSpc>
                <a:spcPct val="100000"/>
              </a:lnSpc>
              <a:spcBef>
                <a:spcPts val="0"/>
              </a:spcBef>
              <a:buNone/>
            </a:pPr>
            <a:r>
              <a:rPr lang="en-US" sz="2666">
                <a:solidFill>
                  <a:srgbClr val="333333"/>
                </a:solidFill>
                <a:latin typeface="Arial"/>
                <a:ea typeface="Arial"/>
                <a:cs typeface="Arial"/>
                <a:sym typeface="Arial"/>
              </a:rPr>
              <a:t>CON</a:t>
            </a:r>
          </a:p>
          <a:p>
            <a:pPr marL="381000" marR="0" lvl="0" indent="-220133" algn="l" rtl="0">
              <a:lnSpc>
                <a:spcPct val="100000"/>
              </a:lnSpc>
              <a:spcBef>
                <a:spcPts val="0"/>
              </a:spcBef>
              <a:spcAft>
                <a:spcPts val="0"/>
              </a:spcAft>
              <a:buClr>
                <a:srgbClr val="333333"/>
              </a:buClr>
              <a:buSzPct val="98765"/>
              <a:buFont typeface="Arial"/>
              <a:buChar char="●"/>
            </a:pPr>
            <a:r>
              <a:rPr lang="en-US" sz="2666">
                <a:solidFill>
                  <a:srgbClr val="333333"/>
                </a:solidFill>
                <a:latin typeface="Arial"/>
                <a:ea typeface="Arial"/>
                <a:cs typeface="Arial"/>
                <a:sym typeface="Arial"/>
              </a:rPr>
              <a:t>Much steeper learning curve</a:t>
            </a:r>
          </a:p>
          <a:p>
            <a:pPr marL="381000" marR="0" lvl="0" indent="-220133" algn="l" rtl="0">
              <a:lnSpc>
                <a:spcPct val="100000"/>
              </a:lnSpc>
              <a:spcBef>
                <a:spcPts val="0"/>
              </a:spcBef>
              <a:spcAft>
                <a:spcPts val="0"/>
              </a:spcAft>
              <a:buClr>
                <a:srgbClr val="333333"/>
              </a:buClr>
              <a:buSzPct val="98765"/>
              <a:buFont typeface="Arial"/>
              <a:buChar char="●"/>
            </a:pPr>
            <a:r>
              <a:rPr lang="en-US" sz="2666">
                <a:solidFill>
                  <a:srgbClr val="333333"/>
                </a:solidFill>
                <a:latin typeface="Arial"/>
                <a:ea typeface="Arial"/>
                <a:cs typeface="Arial"/>
                <a:sym typeface="Arial"/>
              </a:rPr>
              <a:t>Chips supplied are lower stats than arduino</a:t>
            </a:r>
          </a:p>
          <a:p>
            <a:pPr marL="381000" marR="0" lvl="0" indent="-220133" algn="l" rtl="0">
              <a:lnSpc>
                <a:spcPct val="100000"/>
              </a:lnSpc>
              <a:spcBef>
                <a:spcPts val="0"/>
              </a:spcBef>
              <a:spcAft>
                <a:spcPts val="0"/>
              </a:spcAft>
              <a:buClr>
                <a:srgbClr val="333333"/>
              </a:buClr>
              <a:buSzPct val="98765"/>
              <a:buFont typeface="Arial"/>
              <a:buChar char="●"/>
            </a:pPr>
            <a:r>
              <a:rPr lang="en-US" sz="2666">
                <a:solidFill>
                  <a:srgbClr val="333333"/>
                </a:solidFill>
                <a:latin typeface="Arial"/>
                <a:ea typeface="Arial"/>
                <a:cs typeface="Arial"/>
                <a:sym typeface="Arial"/>
              </a:rPr>
              <a:t>lower current drive</a:t>
            </a:r>
          </a:p>
          <a:p>
            <a:pPr marL="381000" marR="0" lvl="0" indent="-220133" algn="l" rtl="0">
              <a:lnSpc>
                <a:spcPct val="100000"/>
              </a:lnSpc>
              <a:spcBef>
                <a:spcPts val="0"/>
              </a:spcBef>
              <a:spcAft>
                <a:spcPts val="0"/>
              </a:spcAft>
              <a:buClr>
                <a:srgbClr val="333333"/>
              </a:buClr>
              <a:buSzPct val="98765"/>
              <a:buFont typeface="Arial"/>
              <a:buChar char="●"/>
            </a:pPr>
            <a:r>
              <a:rPr lang="en-US" sz="2666">
                <a:solidFill>
                  <a:srgbClr val="333333"/>
                </a:solidFill>
                <a:latin typeface="Arial"/>
                <a:ea typeface="Arial"/>
                <a:cs typeface="Arial"/>
                <a:sym typeface="Arial"/>
              </a:rPr>
              <a:t>3.3V logic is awkward to use on the hobbyist level</a:t>
            </a:r>
          </a:p>
          <a:p>
            <a:pPr marL="381000" marR="0" lvl="0" indent="-220133" algn="l" rtl="0">
              <a:lnSpc>
                <a:spcPct val="100000"/>
              </a:lnSpc>
              <a:spcBef>
                <a:spcPts val="0"/>
              </a:spcBef>
              <a:spcAft>
                <a:spcPts val="0"/>
              </a:spcAft>
              <a:buClr>
                <a:srgbClr val="333333"/>
              </a:buClr>
              <a:buSzPct val="98765"/>
              <a:buFont typeface="Arial"/>
              <a:buChar char="●"/>
            </a:pPr>
            <a:r>
              <a:rPr lang="en-US" sz="2666">
                <a:solidFill>
                  <a:srgbClr val="333333"/>
                </a:solidFill>
                <a:latin typeface="Arial"/>
                <a:ea typeface="Arial"/>
                <a:cs typeface="Arial"/>
                <a:sym typeface="Arial"/>
              </a:rPr>
              <a:t>IDE's are limited, but limits have no effect on chips made for the board</a:t>
            </a:r>
          </a:p>
          <a:p>
            <a:pPr marL="381000" marR="0" lvl="0" indent="-220133" algn="l" rtl="0">
              <a:lnSpc>
                <a:spcPct val="100000"/>
              </a:lnSpc>
              <a:spcBef>
                <a:spcPts val="0"/>
              </a:spcBef>
              <a:spcAft>
                <a:spcPts val="0"/>
              </a:spcAft>
              <a:buClr>
                <a:srgbClr val="333333"/>
              </a:buClr>
              <a:buSzPct val="98765"/>
              <a:buFont typeface="Arial"/>
              <a:buChar char="●"/>
            </a:pPr>
            <a:r>
              <a:rPr lang="en-US" sz="2666">
                <a:solidFill>
                  <a:srgbClr val="333333"/>
                </a:solidFill>
                <a:latin typeface="Arial"/>
                <a:ea typeface="Arial"/>
                <a:cs typeface="Arial"/>
                <a:sym typeface="Arial"/>
              </a:rPr>
              <a:t>Windows-only support</a:t>
            </a:r>
          </a:p>
        </p:txBody>
      </p:sp>
    </p:spTree>
  </p:cSld>
  <p:clrMapOvr>
    <a:masterClrMapping/>
  </p:clrMapOvr>
  <p:transition spd="slow">
    <p:cut/>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321036" y="3105445"/>
            <a:ext cx="7729072" cy="1324570"/>
          </a:xfrm>
          <a:prstGeom prst="rect">
            <a:avLst/>
          </a:prstGeom>
        </p:spPr>
        <p:txBody>
          <a:bodyPr wrap="square" lIns="0" tIns="0" rIns="0" bIns="0" rtlCol="0">
            <a:noAutofit/>
          </a:bodyPr>
          <a:lstStyle/>
          <a:p>
            <a:pPr marL="7717">
              <a:lnSpc>
                <a:spcPts val="10815"/>
              </a:lnSpc>
              <a:spcBef>
                <a:spcPts val="541"/>
              </a:spcBef>
            </a:pPr>
            <a:r>
              <a:rPr sz="10700" dirty="0" smtClean="0">
                <a:latin typeface="Gill Sans MT"/>
                <a:cs typeface="Gill Sans MT"/>
              </a:rPr>
              <a:t>P</a:t>
            </a:r>
            <a:r>
              <a:rPr sz="10700" spc="-255" dirty="0" smtClean="0">
                <a:latin typeface="Gill Sans MT"/>
                <a:cs typeface="Gill Sans MT"/>
              </a:rPr>
              <a:t>r</a:t>
            </a:r>
            <a:r>
              <a:rPr sz="10700" dirty="0" smtClean="0">
                <a:latin typeface="Gill Sans MT"/>
                <a:cs typeface="Gill Sans MT"/>
              </a:rPr>
              <a:t>ogramming</a:t>
            </a:r>
            <a:endParaRPr sz="10700">
              <a:latin typeface="Gill Sans MT"/>
              <a:cs typeface="Gill Sans MT"/>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object 20"/>
          <p:cNvSpPr txBox="1"/>
          <p:nvPr/>
        </p:nvSpPr>
        <p:spPr>
          <a:xfrm>
            <a:off x="611188" y="1290906"/>
            <a:ext cx="4375195" cy="5967402"/>
          </a:xfrm>
          <a:prstGeom prst="rect">
            <a:avLst/>
          </a:prstGeom>
        </p:spPr>
        <p:txBody>
          <a:bodyPr wrap="square" lIns="0" tIns="0" rIns="0" bIns="0" rtlCol="0">
            <a:noAutofit/>
          </a:bodyPr>
          <a:lstStyle/>
          <a:p>
            <a:pPr algn="r">
              <a:lnSpc>
                <a:spcPts val="7009"/>
              </a:lnSpc>
              <a:spcBef>
                <a:spcPts val="350"/>
              </a:spcBef>
            </a:pPr>
            <a:r>
              <a:rPr sz="10200" baseline="1283" dirty="0" smtClean="0">
                <a:latin typeface="Gill Sans MT"/>
                <a:cs typeface="Gill Sans MT"/>
              </a:rPr>
              <a:t>A</a:t>
            </a:r>
            <a:r>
              <a:rPr sz="10200" spc="-94" baseline="1283" dirty="0" smtClean="0">
                <a:latin typeface="Gill Sans MT"/>
                <a:cs typeface="Gill Sans MT"/>
              </a:rPr>
              <a:t>r</a:t>
            </a:r>
            <a:r>
              <a:rPr sz="10200" baseline="1283" dirty="0" smtClean="0">
                <a:latin typeface="Gill Sans MT"/>
                <a:cs typeface="Gill Sans MT"/>
              </a:rPr>
              <a:t>d</a:t>
            </a:r>
            <a:endParaRPr sz="6800">
              <a:latin typeface="Gill Sans MT"/>
              <a:cs typeface="Gill Sans MT"/>
            </a:endParaRPr>
          </a:p>
        </p:txBody>
      </p:sp>
      <p:sp>
        <p:nvSpPr>
          <p:cNvPr id="17" name="object 17"/>
          <p:cNvSpPr/>
          <p:nvPr/>
        </p:nvSpPr>
        <p:spPr>
          <a:xfrm>
            <a:off x="611187" y="1532929"/>
            <a:ext cx="4119563" cy="5725379"/>
          </a:xfrm>
          <a:prstGeom prst="rect">
            <a:avLst/>
          </a:prstGeom>
          <a:blipFill>
            <a:blip r:embed="rId2" cstate="print"/>
            <a:stretch>
              <a:fillRect/>
            </a:stretch>
          </a:blipFill>
        </p:spPr>
        <p:txBody>
          <a:bodyPr wrap="square" lIns="0" tIns="0" rIns="0" bIns="0" rtlCol="0">
            <a:noAutofit/>
          </a:bodyPr>
          <a:lstStyle/>
          <a:p>
            <a:endParaRPr/>
          </a:p>
        </p:txBody>
      </p:sp>
      <p:sp>
        <p:nvSpPr>
          <p:cNvPr id="16" name="object 16"/>
          <p:cNvSpPr/>
          <p:nvPr/>
        </p:nvSpPr>
        <p:spPr>
          <a:xfrm>
            <a:off x="5143500" y="2552402"/>
            <a:ext cx="546943" cy="512759"/>
          </a:xfrm>
          <a:prstGeom prst="rect">
            <a:avLst/>
          </a:prstGeom>
          <a:blipFill>
            <a:blip r:embed="rId3" cstate="print"/>
            <a:stretch>
              <a:fillRect/>
            </a:stretch>
          </a:blipFill>
        </p:spPr>
        <p:txBody>
          <a:bodyPr wrap="square" lIns="0" tIns="0" rIns="0" bIns="0" rtlCol="0">
            <a:noAutofit/>
          </a:bodyPr>
          <a:lstStyle/>
          <a:p>
            <a:endParaRPr/>
          </a:p>
        </p:txBody>
      </p:sp>
      <p:sp>
        <p:nvSpPr>
          <p:cNvPr id="15" name="object 15"/>
          <p:cNvSpPr/>
          <p:nvPr/>
        </p:nvSpPr>
        <p:spPr>
          <a:xfrm>
            <a:off x="5143500" y="3594199"/>
            <a:ext cx="546943" cy="512759"/>
          </a:xfrm>
          <a:prstGeom prst="rect">
            <a:avLst/>
          </a:prstGeom>
          <a:blipFill>
            <a:blip r:embed="rId3" cstate="print"/>
            <a:stretch>
              <a:fillRect/>
            </a:stretch>
          </a:blipFill>
        </p:spPr>
        <p:txBody>
          <a:bodyPr wrap="square" lIns="0" tIns="0" rIns="0" bIns="0" rtlCol="0">
            <a:noAutofit/>
          </a:bodyPr>
          <a:lstStyle/>
          <a:p>
            <a:endParaRPr/>
          </a:p>
        </p:txBody>
      </p:sp>
      <p:sp>
        <p:nvSpPr>
          <p:cNvPr id="14" name="object 14"/>
          <p:cNvSpPr/>
          <p:nvPr/>
        </p:nvSpPr>
        <p:spPr>
          <a:xfrm>
            <a:off x="5143500" y="5149453"/>
            <a:ext cx="546943" cy="512759"/>
          </a:xfrm>
          <a:prstGeom prst="rect">
            <a:avLst/>
          </a:prstGeom>
          <a:blipFill>
            <a:blip r:embed="rId3" cstate="print"/>
            <a:stretch>
              <a:fillRect/>
            </a:stretch>
          </a:blipFill>
        </p:spPr>
        <p:txBody>
          <a:bodyPr wrap="square" lIns="0" tIns="0" rIns="0" bIns="0" rtlCol="0">
            <a:noAutofit/>
          </a:bodyPr>
          <a:lstStyle/>
          <a:p>
            <a:endParaRPr/>
          </a:p>
        </p:txBody>
      </p:sp>
      <p:sp>
        <p:nvSpPr>
          <p:cNvPr id="13" name="object 13"/>
          <p:cNvSpPr/>
          <p:nvPr/>
        </p:nvSpPr>
        <p:spPr>
          <a:xfrm>
            <a:off x="5143500" y="6191250"/>
            <a:ext cx="546943" cy="512759"/>
          </a:xfrm>
          <a:prstGeom prst="rect">
            <a:avLst/>
          </a:prstGeom>
          <a:blipFill>
            <a:blip r:embed="rId3" cstate="print"/>
            <a:stretch>
              <a:fillRect/>
            </a:stretch>
          </a:blipFill>
        </p:spPr>
        <p:txBody>
          <a:bodyPr wrap="square" lIns="0" tIns="0" rIns="0" bIns="0" rtlCol="0">
            <a:noAutofit/>
          </a:bodyPr>
          <a:lstStyle/>
          <a:p>
            <a:endParaRPr/>
          </a:p>
        </p:txBody>
      </p:sp>
      <p:sp>
        <p:nvSpPr>
          <p:cNvPr id="12" name="object 12"/>
          <p:cNvSpPr txBox="1"/>
          <p:nvPr/>
        </p:nvSpPr>
        <p:spPr>
          <a:xfrm>
            <a:off x="2149605" y="323524"/>
            <a:ext cx="4798093" cy="2735197"/>
          </a:xfrm>
          <a:prstGeom prst="rect">
            <a:avLst/>
          </a:prstGeom>
        </p:spPr>
        <p:txBody>
          <a:bodyPr wrap="square" lIns="0" tIns="0" rIns="0" bIns="0" rtlCol="0">
            <a:noAutofit/>
          </a:bodyPr>
          <a:lstStyle/>
          <a:p>
            <a:pPr marR="14686" algn="r">
              <a:lnSpc>
                <a:spcPts val="7069"/>
              </a:lnSpc>
              <a:spcBef>
                <a:spcPts val="353"/>
              </a:spcBef>
            </a:pPr>
            <a:r>
              <a:rPr sz="10200" baseline="1283" dirty="0" smtClean="0">
                <a:latin typeface="Gill Sans MT"/>
                <a:cs typeface="Gill Sans MT"/>
              </a:rPr>
              <a:t>P</a:t>
            </a:r>
            <a:r>
              <a:rPr sz="10200" spc="-163" baseline="1283" dirty="0" smtClean="0">
                <a:latin typeface="Gill Sans MT"/>
                <a:cs typeface="Gill Sans MT"/>
              </a:rPr>
              <a:t>r</a:t>
            </a:r>
            <a:r>
              <a:rPr sz="10200" baseline="1283" dirty="0" smtClean="0">
                <a:latin typeface="Gill Sans MT"/>
                <a:cs typeface="Gill Sans MT"/>
              </a:rPr>
              <a:t>ogramming</a:t>
            </a:r>
            <a:endParaRPr sz="6800">
              <a:latin typeface="Gill Sans MT"/>
              <a:cs typeface="Gill Sans MT"/>
            </a:endParaRPr>
          </a:p>
          <a:p>
            <a:pPr marL="2757802">
              <a:lnSpc>
                <a:spcPts val="7838"/>
              </a:lnSpc>
              <a:spcBef>
                <a:spcPts val="38"/>
              </a:spcBef>
            </a:pPr>
            <a:r>
              <a:rPr sz="6800" dirty="0" smtClean="0">
                <a:latin typeface="Gill Sans MT"/>
                <a:cs typeface="Gill Sans MT"/>
              </a:rPr>
              <a:t>uino</a:t>
            </a:r>
            <a:endParaRPr sz="6800">
              <a:latin typeface="Gill Sans MT"/>
              <a:cs typeface="Gill Sans MT"/>
            </a:endParaRPr>
          </a:p>
          <a:p>
            <a:pPr marR="7717" algn="r">
              <a:lnSpc>
                <a:spcPts val="4180"/>
              </a:lnSpc>
              <a:spcBef>
                <a:spcPts val="3064"/>
              </a:spcBef>
            </a:pPr>
            <a:r>
              <a:rPr sz="3600" dirty="0" smtClean="0">
                <a:latin typeface="Gill Sans MT"/>
                <a:cs typeface="Gill Sans MT"/>
              </a:rPr>
              <a:t>Write</a:t>
            </a:r>
            <a:endParaRPr sz="3600">
              <a:latin typeface="Gill Sans MT"/>
              <a:cs typeface="Gill Sans MT"/>
            </a:endParaRPr>
          </a:p>
        </p:txBody>
      </p:sp>
      <p:sp>
        <p:nvSpPr>
          <p:cNvPr id="11" name="object 11"/>
          <p:cNvSpPr txBox="1"/>
          <p:nvPr/>
        </p:nvSpPr>
        <p:spPr>
          <a:xfrm>
            <a:off x="7172455" y="323524"/>
            <a:ext cx="973113" cy="848320"/>
          </a:xfrm>
          <a:prstGeom prst="rect">
            <a:avLst/>
          </a:prstGeom>
        </p:spPr>
        <p:txBody>
          <a:bodyPr wrap="square" lIns="0" tIns="0" rIns="0" bIns="0" rtlCol="0">
            <a:noAutofit/>
          </a:bodyPr>
          <a:lstStyle/>
          <a:p>
            <a:pPr marL="7717">
              <a:lnSpc>
                <a:spcPts val="6927"/>
              </a:lnSpc>
              <a:spcBef>
                <a:spcPts val="346"/>
              </a:spcBef>
            </a:pPr>
            <a:r>
              <a:rPr sz="6800" dirty="0" smtClean="0">
                <a:latin typeface="Gill Sans MT"/>
                <a:cs typeface="Gill Sans MT"/>
              </a:rPr>
              <a:t>an</a:t>
            </a:r>
            <a:endParaRPr sz="6800">
              <a:latin typeface="Gill Sans MT"/>
              <a:cs typeface="Gill Sans MT"/>
            </a:endParaRPr>
          </a:p>
        </p:txBody>
      </p:sp>
      <p:sp>
        <p:nvSpPr>
          <p:cNvPr id="10" name="object 10"/>
          <p:cNvSpPr txBox="1"/>
          <p:nvPr/>
        </p:nvSpPr>
        <p:spPr>
          <a:xfrm>
            <a:off x="7064107" y="2597354"/>
            <a:ext cx="1727644" cy="461367"/>
          </a:xfrm>
          <a:prstGeom prst="rect">
            <a:avLst/>
          </a:prstGeom>
        </p:spPr>
        <p:txBody>
          <a:bodyPr wrap="square" lIns="0" tIns="0" rIns="0" bIns="0" rtlCol="0">
            <a:noAutofit/>
          </a:bodyPr>
          <a:lstStyle/>
          <a:p>
            <a:pPr marL="7717">
              <a:lnSpc>
                <a:spcPts val="3767"/>
              </a:lnSpc>
              <a:spcBef>
                <a:spcPts val="188"/>
              </a:spcBef>
            </a:pPr>
            <a:r>
              <a:rPr sz="3600" dirty="0" smtClean="0">
                <a:latin typeface="Gill Sans MT"/>
                <a:cs typeface="Gill Sans MT"/>
              </a:rPr>
              <a:t>p</a:t>
            </a:r>
            <a:r>
              <a:rPr sz="3600" spc="-87" dirty="0" smtClean="0">
                <a:latin typeface="Gill Sans MT"/>
                <a:cs typeface="Gill Sans MT"/>
              </a:rPr>
              <a:t>r</a:t>
            </a:r>
            <a:r>
              <a:rPr sz="3600" dirty="0" smtClean="0">
                <a:latin typeface="Gill Sans MT"/>
                <a:cs typeface="Gill Sans MT"/>
              </a:rPr>
              <a:t>ogram</a:t>
            </a:r>
            <a:endParaRPr sz="3600">
              <a:latin typeface="Gill Sans MT"/>
              <a:cs typeface="Gill Sans MT"/>
            </a:endParaRPr>
          </a:p>
        </p:txBody>
      </p:sp>
      <p:sp>
        <p:nvSpPr>
          <p:cNvPr id="9" name="object 9"/>
          <p:cNvSpPr txBox="1"/>
          <p:nvPr/>
        </p:nvSpPr>
        <p:spPr>
          <a:xfrm>
            <a:off x="5814903" y="3639151"/>
            <a:ext cx="1693819" cy="974824"/>
          </a:xfrm>
          <a:prstGeom prst="rect">
            <a:avLst/>
          </a:prstGeom>
        </p:spPr>
        <p:txBody>
          <a:bodyPr wrap="square" lIns="0" tIns="0" rIns="0" bIns="0" rtlCol="0">
            <a:noAutofit/>
          </a:bodyPr>
          <a:lstStyle/>
          <a:p>
            <a:pPr algn="ctr">
              <a:lnSpc>
                <a:spcPts val="3816"/>
              </a:lnSpc>
              <a:spcBef>
                <a:spcPts val="191"/>
              </a:spcBef>
            </a:pPr>
            <a:r>
              <a:rPr sz="5500" baseline="1437" dirty="0" smtClean="0">
                <a:latin typeface="Gill Sans MT"/>
                <a:cs typeface="Gill Sans MT"/>
              </a:rPr>
              <a:t>Compile</a:t>
            </a:r>
            <a:endParaRPr sz="3600">
              <a:latin typeface="Gill Sans MT"/>
              <a:cs typeface="Gill Sans MT"/>
            </a:endParaRPr>
          </a:p>
          <a:p>
            <a:pPr marL="84370" marR="137624" algn="ctr">
              <a:lnSpc>
                <a:spcPts val="4144"/>
              </a:lnSpc>
              <a:spcBef>
                <a:spcPts val="16"/>
              </a:spcBef>
            </a:pPr>
            <a:r>
              <a:rPr sz="3600" dirty="0" smtClean="0">
                <a:latin typeface="Gill Sans MT"/>
                <a:cs typeface="Gill Sans MT"/>
              </a:rPr>
              <a:t>e</a:t>
            </a:r>
            <a:r>
              <a:rPr sz="3600" spc="-33" dirty="0" smtClean="0">
                <a:latin typeface="Gill Sans MT"/>
                <a:cs typeface="Gill Sans MT"/>
              </a:rPr>
              <a:t>r</a:t>
            </a:r>
            <a:r>
              <a:rPr sz="3600" spc="-87" dirty="0" smtClean="0">
                <a:latin typeface="Gill Sans MT"/>
                <a:cs typeface="Gill Sans MT"/>
              </a:rPr>
              <a:t>r</a:t>
            </a:r>
            <a:r>
              <a:rPr sz="3600" dirty="0" smtClean="0">
                <a:latin typeface="Gill Sans MT"/>
                <a:cs typeface="Gill Sans MT"/>
              </a:rPr>
              <a:t>ors)</a:t>
            </a:r>
            <a:endParaRPr sz="3600">
              <a:latin typeface="Gill Sans MT"/>
              <a:cs typeface="Gill Sans MT"/>
            </a:endParaRPr>
          </a:p>
        </p:txBody>
      </p:sp>
      <p:sp>
        <p:nvSpPr>
          <p:cNvPr id="8" name="object 8"/>
          <p:cNvSpPr txBox="1"/>
          <p:nvPr/>
        </p:nvSpPr>
        <p:spPr>
          <a:xfrm>
            <a:off x="7589411" y="3639151"/>
            <a:ext cx="1352816" cy="461367"/>
          </a:xfrm>
          <a:prstGeom prst="rect">
            <a:avLst/>
          </a:prstGeom>
        </p:spPr>
        <p:txBody>
          <a:bodyPr wrap="square" lIns="0" tIns="0" rIns="0" bIns="0" rtlCol="0">
            <a:noAutofit/>
          </a:bodyPr>
          <a:lstStyle/>
          <a:p>
            <a:pPr marL="7717">
              <a:lnSpc>
                <a:spcPts val="3767"/>
              </a:lnSpc>
              <a:spcBef>
                <a:spcPts val="188"/>
              </a:spcBef>
            </a:pPr>
            <a:r>
              <a:rPr sz="3600" dirty="0" smtClean="0">
                <a:latin typeface="Gill Sans MT"/>
                <a:cs typeface="Gill Sans MT"/>
              </a:rPr>
              <a:t>(check</a:t>
            </a:r>
            <a:endParaRPr sz="3600">
              <a:latin typeface="Gill Sans MT"/>
              <a:cs typeface="Gill Sans MT"/>
            </a:endParaRPr>
          </a:p>
        </p:txBody>
      </p:sp>
      <p:sp>
        <p:nvSpPr>
          <p:cNvPr id="7" name="object 7"/>
          <p:cNvSpPr txBox="1"/>
          <p:nvPr/>
        </p:nvSpPr>
        <p:spPr>
          <a:xfrm>
            <a:off x="5238750" y="4152608"/>
            <a:ext cx="653456" cy="461367"/>
          </a:xfrm>
          <a:prstGeom prst="rect">
            <a:avLst/>
          </a:prstGeom>
        </p:spPr>
        <p:txBody>
          <a:bodyPr wrap="square" lIns="0" tIns="0" rIns="0" bIns="0" rtlCol="0">
            <a:noAutofit/>
          </a:bodyPr>
          <a:lstStyle/>
          <a:p>
            <a:pPr marL="7717">
              <a:lnSpc>
                <a:spcPts val="3767"/>
              </a:lnSpc>
              <a:spcBef>
                <a:spcPts val="188"/>
              </a:spcBef>
            </a:pPr>
            <a:r>
              <a:rPr sz="3600" spc="-33" dirty="0" smtClean="0">
                <a:latin typeface="Gill Sans MT"/>
                <a:cs typeface="Gill Sans MT"/>
              </a:rPr>
              <a:t>f</a:t>
            </a:r>
            <a:r>
              <a:rPr sz="3600" dirty="0" smtClean="0">
                <a:latin typeface="Gill Sans MT"/>
                <a:cs typeface="Gill Sans MT"/>
              </a:rPr>
              <a:t>or</a:t>
            </a:r>
            <a:endParaRPr sz="3600">
              <a:latin typeface="Gill Sans MT"/>
              <a:cs typeface="Gill Sans MT"/>
            </a:endParaRPr>
          </a:p>
        </p:txBody>
      </p:sp>
      <p:sp>
        <p:nvSpPr>
          <p:cNvPr id="6" name="object 6"/>
          <p:cNvSpPr txBox="1"/>
          <p:nvPr/>
        </p:nvSpPr>
        <p:spPr>
          <a:xfrm>
            <a:off x="5814903" y="5194405"/>
            <a:ext cx="1173060" cy="461367"/>
          </a:xfrm>
          <a:prstGeom prst="rect">
            <a:avLst/>
          </a:prstGeom>
        </p:spPr>
        <p:txBody>
          <a:bodyPr wrap="square" lIns="0" tIns="0" rIns="0" bIns="0" rtlCol="0">
            <a:noAutofit/>
          </a:bodyPr>
          <a:lstStyle/>
          <a:p>
            <a:pPr marL="7717">
              <a:lnSpc>
                <a:spcPts val="3767"/>
              </a:lnSpc>
              <a:spcBef>
                <a:spcPts val="188"/>
              </a:spcBef>
            </a:pPr>
            <a:r>
              <a:rPr sz="3600" dirty="0" smtClean="0">
                <a:latin typeface="Gill Sans MT"/>
                <a:cs typeface="Gill Sans MT"/>
              </a:rPr>
              <a:t>Reset</a:t>
            </a:r>
            <a:endParaRPr sz="3600">
              <a:latin typeface="Gill Sans MT"/>
              <a:cs typeface="Gill Sans MT"/>
            </a:endParaRPr>
          </a:p>
        </p:txBody>
      </p:sp>
      <p:sp>
        <p:nvSpPr>
          <p:cNvPr id="5" name="object 5"/>
          <p:cNvSpPr txBox="1"/>
          <p:nvPr/>
        </p:nvSpPr>
        <p:spPr>
          <a:xfrm>
            <a:off x="7033151" y="5194405"/>
            <a:ext cx="1216389" cy="461367"/>
          </a:xfrm>
          <a:prstGeom prst="rect">
            <a:avLst/>
          </a:prstGeom>
        </p:spPr>
        <p:txBody>
          <a:bodyPr wrap="square" lIns="0" tIns="0" rIns="0" bIns="0" rtlCol="0">
            <a:noAutofit/>
          </a:bodyPr>
          <a:lstStyle/>
          <a:p>
            <a:pPr marL="7717">
              <a:lnSpc>
                <a:spcPts val="3767"/>
              </a:lnSpc>
              <a:spcBef>
                <a:spcPts val="188"/>
              </a:spcBef>
            </a:pPr>
            <a:r>
              <a:rPr sz="3600" dirty="0" smtClean="0">
                <a:latin typeface="Gill Sans MT"/>
                <a:cs typeface="Gill Sans MT"/>
              </a:rPr>
              <a:t>boa</a:t>
            </a:r>
            <a:r>
              <a:rPr sz="3600" spc="-48" dirty="0" smtClean="0">
                <a:latin typeface="Gill Sans MT"/>
                <a:cs typeface="Gill Sans MT"/>
              </a:rPr>
              <a:t>r</a:t>
            </a:r>
            <a:r>
              <a:rPr sz="3600" dirty="0" smtClean="0">
                <a:latin typeface="Gill Sans MT"/>
                <a:cs typeface="Gill Sans MT"/>
              </a:rPr>
              <a:t>d</a:t>
            </a:r>
            <a:endParaRPr sz="3600">
              <a:latin typeface="Gill Sans MT"/>
              <a:cs typeface="Gill Sans MT"/>
            </a:endParaRPr>
          </a:p>
        </p:txBody>
      </p:sp>
      <p:sp>
        <p:nvSpPr>
          <p:cNvPr id="4" name="object 4"/>
          <p:cNvSpPr txBox="1"/>
          <p:nvPr/>
        </p:nvSpPr>
        <p:spPr>
          <a:xfrm>
            <a:off x="5814903" y="6236202"/>
            <a:ext cx="1475832" cy="461367"/>
          </a:xfrm>
          <a:prstGeom prst="rect">
            <a:avLst/>
          </a:prstGeom>
        </p:spPr>
        <p:txBody>
          <a:bodyPr wrap="square" lIns="0" tIns="0" rIns="0" bIns="0" rtlCol="0">
            <a:noAutofit/>
          </a:bodyPr>
          <a:lstStyle/>
          <a:p>
            <a:pPr marL="7717">
              <a:lnSpc>
                <a:spcPts val="3767"/>
              </a:lnSpc>
              <a:spcBef>
                <a:spcPts val="188"/>
              </a:spcBef>
            </a:pPr>
            <a:r>
              <a:rPr sz="3600" dirty="0" smtClean="0">
                <a:latin typeface="Gill Sans MT"/>
                <a:cs typeface="Gill Sans MT"/>
              </a:rPr>
              <a:t>Upload</a:t>
            </a:r>
            <a:endParaRPr sz="3600">
              <a:latin typeface="Gill Sans MT"/>
              <a:cs typeface="Gill Sans MT"/>
            </a:endParaRPr>
          </a:p>
        </p:txBody>
      </p:sp>
      <p:sp>
        <p:nvSpPr>
          <p:cNvPr id="3" name="object 3"/>
          <p:cNvSpPr txBox="1"/>
          <p:nvPr/>
        </p:nvSpPr>
        <p:spPr>
          <a:xfrm>
            <a:off x="7336046" y="6236202"/>
            <a:ext cx="508682" cy="461367"/>
          </a:xfrm>
          <a:prstGeom prst="rect">
            <a:avLst/>
          </a:prstGeom>
        </p:spPr>
        <p:txBody>
          <a:bodyPr wrap="square" lIns="0" tIns="0" rIns="0" bIns="0" rtlCol="0">
            <a:noAutofit/>
          </a:bodyPr>
          <a:lstStyle/>
          <a:p>
            <a:pPr marL="7717">
              <a:lnSpc>
                <a:spcPts val="3767"/>
              </a:lnSpc>
              <a:spcBef>
                <a:spcPts val="188"/>
              </a:spcBef>
            </a:pPr>
            <a:r>
              <a:rPr sz="3600" dirty="0" smtClean="0">
                <a:latin typeface="Gill Sans MT"/>
                <a:cs typeface="Gill Sans MT"/>
              </a:rPr>
              <a:t>to</a:t>
            </a:r>
            <a:endParaRPr sz="3600">
              <a:latin typeface="Gill Sans MT"/>
              <a:cs typeface="Gill Sans MT"/>
            </a:endParaRPr>
          </a:p>
        </p:txBody>
      </p:sp>
      <p:sp>
        <p:nvSpPr>
          <p:cNvPr id="2" name="object 2"/>
          <p:cNvSpPr txBox="1"/>
          <p:nvPr/>
        </p:nvSpPr>
        <p:spPr>
          <a:xfrm>
            <a:off x="7889925" y="6236202"/>
            <a:ext cx="1216389" cy="461367"/>
          </a:xfrm>
          <a:prstGeom prst="rect">
            <a:avLst/>
          </a:prstGeom>
        </p:spPr>
        <p:txBody>
          <a:bodyPr wrap="square" lIns="0" tIns="0" rIns="0" bIns="0" rtlCol="0">
            <a:noAutofit/>
          </a:bodyPr>
          <a:lstStyle/>
          <a:p>
            <a:pPr marL="7717">
              <a:lnSpc>
                <a:spcPts val="3767"/>
              </a:lnSpc>
              <a:spcBef>
                <a:spcPts val="188"/>
              </a:spcBef>
            </a:pPr>
            <a:r>
              <a:rPr sz="3600" dirty="0" smtClean="0">
                <a:latin typeface="Gill Sans MT"/>
                <a:cs typeface="Gill Sans MT"/>
              </a:rPr>
              <a:t>boa</a:t>
            </a:r>
            <a:r>
              <a:rPr sz="3600" spc="-48" dirty="0" smtClean="0">
                <a:latin typeface="Gill Sans MT"/>
                <a:cs typeface="Gill Sans MT"/>
              </a:rPr>
              <a:t>r</a:t>
            </a:r>
            <a:r>
              <a:rPr sz="3600" dirty="0" smtClean="0">
                <a:latin typeface="Gill Sans MT"/>
                <a:cs typeface="Gill Sans MT"/>
              </a:rPr>
              <a:t>d</a:t>
            </a:r>
            <a:endParaRPr sz="3600">
              <a:latin typeface="Gill Sans MT"/>
              <a:cs typeface="Gill Sans MT"/>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object 17"/>
          <p:cNvSpPr/>
          <p:nvPr/>
        </p:nvSpPr>
        <p:spPr>
          <a:xfrm>
            <a:off x="595313" y="1763613"/>
            <a:ext cx="3389561" cy="5528965"/>
          </a:xfrm>
          <a:prstGeom prst="rect">
            <a:avLst/>
          </a:prstGeom>
          <a:blipFill>
            <a:blip r:embed="rId2" cstate="print"/>
            <a:stretch>
              <a:fillRect/>
            </a:stretch>
          </a:blipFill>
        </p:spPr>
        <p:txBody>
          <a:bodyPr wrap="square" lIns="0" tIns="0" rIns="0" bIns="0" rtlCol="0">
            <a:noAutofit/>
          </a:bodyPr>
          <a:lstStyle/>
          <a:p>
            <a:endParaRPr/>
          </a:p>
        </p:txBody>
      </p:sp>
      <p:sp>
        <p:nvSpPr>
          <p:cNvPr id="16" name="object 16"/>
          <p:cNvSpPr/>
          <p:nvPr/>
        </p:nvSpPr>
        <p:spPr>
          <a:xfrm>
            <a:off x="4024312" y="2172890"/>
            <a:ext cx="406894" cy="381463"/>
          </a:xfrm>
          <a:prstGeom prst="rect">
            <a:avLst/>
          </a:prstGeom>
          <a:blipFill>
            <a:blip r:embed="rId3" cstate="print"/>
            <a:stretch>
              <a:fillRect/>
            </a:stretch>
          </a:blipFill>
        </p:spPr>
        <p:txBody>
          <a:bodyPr wrap="square" lIns="0" tIns="0" rIns="0" bIns="0" rtlCol="0">
            <a:noAutofit/>
          </a:bodyPr>
          <a:lstStyle/>
          <a:p>
            <a:endParaRPr/>
          </a:p>
        </p:txBody>
      </p:sp>
      <p:sp>
        <p:nvSpPr>
          <p:cNvPr id="15" name="object 15"/>
          <p:cNvSpPr/>
          <p:nvPr/>
        </p:nvSpPr>
        <p:spPr>
          <a:xfrm>
            <a:off x="4024312" y="3690937"/>
            <a:ext cx="410208" cy="384570"/>
          </a:xfrm>
          <a:prstGeom prst="rect">
            <a:avLst/>
          </a:prstGeom>
          <a:blipFill>
            <a:blip r:embed="rId3" cstate="print"/>
            <a:stretch>
              <a:fillRect/>
            </a:stretch>
          </a:blipFill>
        </p:spPr>
        <p:txBody>
          <a:bodyPr wrap="square" lIns="0" tIns="0" rIns="0" bIns="0" rtlCol="0">
            <a:noAutofit/>
          </a:bodyPr>
          <a:lstStyle/>
          <a:p>
            <a:endParaRPr/>
          </a:p>
        </p:txBody>
      </p:sp>
      <p:sp>
        <p:nvSpPr>
          <p:cNvPr id="14" name="object 14"/>
          <p:cNvSpPr/>
          <p:nvPr/>
        </p:nvSpPr>
        <p:spPr>
          <a:xfrm>
            <a:off x="4778375" y="4196953"/>
            <a:ext cx="291703" cy="273472"/>
          </a:xfrm>
          <a:prstGeom prst="rect">
            <a:avLst/>
          </a:prstGeom>
          <a:blipFill>
            <a:blip r:embed="rId4" cstate="print"/>
            <a:stretch>
              <a:fillRect/>
            </a:stretch>
          </a:blipFill>
        </p:spPr>
        <p:txBody>
          <a:bodyPr wrap="square" lIns="0" tIns="0" rIns="0" bIns="0" rtlCol="0">
            <a:noAutofit/>
          </a:bodyPr>
          <a:lstStyle/>
          <a:p>
            <a:endParaRPr/>
          </a:p>
        </p:txBody>
      </p:sp>
      <p:sp>
        <p:nvSpPr>
          <p:cNvPr id="13" name="object 13"/>
          <p:cNvSpPr/>
          <p:nvPr/>
        </p:nvSpPr>
        <p:spPr>
          <a:xfrm>
            <a:off x="4024312" y="5387578"/>
            <a:ext cx="410208" cy="384570"/>
          </a:xfrm>
          <a:prstGeom prst="rect">
            <a:avLst/>
          </a:prstGeom>
          <a:blipFill>
            <a:blip r:embed="rId3" cstate="print"/>
            <a:stretch>
              <a:fillRect/>
            </a:stretch>
          </a:blipFill>
        </p:spPr>
        <p:txBody>
          <a:bodyPr wrap="square" lIns="0" tIns="0" rIns="0" bIns="0" rtlCol="0">
            <a:noAutofit/>
          </a:bodyPr>
          <a:lstStyle/>
          <a:p>
            <a:endParaRPr/>
          </a:p>
        </p:txBody>
      </p:sp>
      <p:sp>
        <p:nvSpPr>
          <p:cNvPr id="12" name="object 12"/>
          <p:cNvSpPr/>
          <p:nvPr/>
        </p:nvSpPr>
        <p:spPr>
          <a:xfrm>
            <a:off x="4778375" y="5893594"/>
            <a:ext cx="291703" cy="273472"/>
          </a:xfrm>
          <a:prstGeom prst="rect">
            <a:avLst/>
          </a:prstGeom>
          <a:blipFill>
            <a:blip r:embed="rId4" cstate="print"/>
            <a:stretch>
              <a:fillRect/>
            </a:stretch>
          </a:blipFill>
        </p:spPr>
        <p:txBody>
          <a:bodyPr wrap="square" lIns="0" tIns="0" rIns="0" bIns="0" rtlCol="0">
            <a:noAutofit/>
          </a:bodyPr>
          <a:lstStyle/>
          <a:p>
            <a:endParaRPr/>
          </a:p>
        </p:txBody>
      </p:sp>
      <p:sp>
        <p:nvSpPr>
          <p:cNvPr id="11" name="object 11"/>
          <p:cNvSpPr txBox="1"/>
          <p:nvPr/>
        </p:nvSpPr>
        <p:spPr>
          <a:xfrm>
            <a:off x="1355235" y="770008"/>
            <a:ext cx="1186681" cy="848320"/>
          </a:xfrm>
          <a:prstGeom prst="rect">
            <a:avLst/>
          </a:prstGeom>
        </p:spPr>
        <p:txBody>
          <a:bodyPr wrap="square" lIns="0" tIns="0" rIns="0" bIns="0" rtlCol="0">
            <a:noAutofit/>
          </a:bodyPr>
          <a:lstStyle/>
          <a:p>
            <a:pPr marL="7717">
              <a:lnSpc>
                <a:spcPts val="6927"/>
              </a:lnSpc>
              <a:spcBef>
                <a:spcPts val="346"/>
              </a:spcBef>
            </a:pPr>
            <a:r>
              <a:rPr sz="6800" dirty="0" smtClean="0">
                <a:latin typeface="Gill Sans MT"/>
                <a:cs typeface="Gill Sans MT"/>
              </a:rPr>
              <a:t>An</a:t>
            </a:r>
            <a:endParaRPr sz="6800">
              <a:latin typeface="Gill Sans MT"/>
              <a:cs typeface="Gill Sans MT"/>
            </a:endParaRPr>
          </a:p>
        </p:txBody>
      </p:sp>
      <p:sp>
        <p:nvSpPr>
          <p:cNvPr id="10" name="object 10"/>
          <p:cNvSpPr txBox="1"/>
          <p:nvPr/>
        </p:nvSpPr>
        <p:spPr>
          <a:xfrm>
            <a:off x="2551829" y="770008"/>
            <a:ext cx="3109383" cy="848320"/>
          </a:xfrm>
          <a:prstGeom prst="rect">
            <a:avLst/>
          </a:prstGeom>
        </p:spPr>
        <p:txBody>
          <a:bodyPr wrap="square" lIns="0" tIns="0" rIns="0" bIns="0" rtlCol="0">
            <a:noAutofit/>
          </a:bodyPr>
          <a:lstStyle/>
          <a:p>
            <a:pPr marL="7717">
              <a:lnSpc>
                <a:spcPts val="6927"/>
              </a:lnSpc>
              <a:spcBef>
                <a:spcPts val="346"/>
              </a:spcBef>
            </a:pPr>
            <a:r>
              <a:rPr sz="6800" dirty="0" smtClean="0">
                <a:latin typeface="Gill Sans MT"/>
                <a:cs typeface="Gill Sans MT"/>
              </a:rPr>
              <a:t>A</a:t>
            </a:r>
            <a:r>
              <a:rPr sz="6800" spc="-94" dirty="0" smtClean="0">
                <a:latin typeface="Gill Sans MT"/>
                <a:cs typeface="Gill Sans MT"/>
              </a:rPr>
              <a:t>r</a:t>
            </a:r>
            <a:r>
              <a:rPr sz="6800" dirty="0" smtClean="0">
                <a:latin typeface="Gill Sans MT"/>
                <a:cs typeface="Gill Sans MT"/>
              </a:rPr>
              <a:t>duino</a:t>
            </a:r>
            <a:endParaRPr sz="6800">
              <a:latin typeface="Gill Sans MT"/>
              <a:cs typeface="Gill Sans MT"/>
            </a:endParaRPr>
          </a:p>
        </p:txBody>
      </p:sp>
      <p:sp>
        <p:nvSpPr>
          <p:cNvPr id="9" name="object 9"/>
          <p:cNvSpPr txBox="1"/>
          <p:nvPr/>
        </p:nvSpPr>
        <p:spPr>
          <a:xfrm>
            <a:off x="5671330" y="770008"/>
            <a:ext cx="3271178" cy="848320"/>
          </a:xfrm>
          <a:prstGeom prst="rect">
            <a:avLst/>
          </a:prstGeom>
        </p:spPr>
        <p:txBody>
          <a:bodyPr wrap="square" lIns="0" tIns="0" rIns="0" bIns="0" rtlCol="0">
            <a:noAutofit/>
          </a:bodyPr>
          <a:lstStyle/>
          <a:p>
            <a:pPr marL="7717">
              <a:lnSpc>
                <a:spcPts val="6927"/>
              </a:lnSpc>
              <a:spcBef>
                <a:spcPts val="346"/>
              </a:spcBef>
            </a:pPr>
            <a:r>
              <a:rPr sz="6800" dirty="0" smtClean="0">
                <a:latin typeface="Gill Sans MT"/>
                <a:cs typeface="Gill Sans MT"/>
              </a:rPr>
              <a:t>“S</a:t>
            </a:r>
            <a:r>
              <a:rPr sz="6800" spc="-197" dirty="0" smtClean="0">
                <a:latin typeface="Gill Sans MT"/>
                <a:cs typeface="Gill Sans MT"/>
              </a:rPr>
              <a:t>k</a:t>
            </a:r>
            <a:r>
              <a:rPr sz="6800" dirty="0" smtClean="0">
                <a:latin typeface="Gill Sans MT"/>
                <a:cs typeface="Gill Sans MT"/>
              </a:rPr>
              <a:t>etch”</a:t>
            </a:r>
            <a:endParaRPr sz="6800">
              <a:latin typeface="Gill Sans MT"/>
              <a:cs typeface="Gill Sans MT"/>
            </a:endParaRPr>
          </a:p>
        </p:txBody>
      </p:sp>
      <p:sp>
        <p:nvSpPr>
          <p:cNvPr id="8" name="object 8"/>
          <p:cNvSpPr txBox="1"/>
          <p:nvPr/>
        </p:nvSpPr>
        <p:spPr>
          <a:xfrm>
            <a:off x="4522507" y="2202884"/>
            <a:ext cx="2547172" cy="349746"/>
          </a:xfrm>
          <a:prstGeom prst="rect">
            <a:avLst/>
          </a:prstGeom>
        </p:spPr>
        <p:txBody>
          <a:bodyPr wrap="square" lIns="0" tIns="0" rIns="0" bIns="0" rtlCol="0">
            <a:noAutofit/>
          </a:bodyPr>
          <a:lstStyle/>
          <a:p>
            <a:pPr marL="7717">
              <a:lnSpc>
                <a:spcPts val="2856"/>
              </a:lnSpc>
              <a:spcBef>
                <a:spcPts val="143"/>
              </a:spcBef>
            </a:pPr>
            <a:r>
              <a:rPr sz="2700" dirty="0" smtClean="0">
                <a:latin typeface="Gill Sans MT"/>
                <a:cs typeface="Gill Sans MT"/>
              </a:rPr>
              <a:t>Decla</a:t>
            </a:r>
            <a:r>
              <a:rPr sz="2700" spc="-51" dirty="0" smtClean="0">
                <a:latin typeface="Gill Sans MT"/>
                <a:cs typeface="Gill Sans MT"/>
              </a:rPr>
              <a:t>r</a:t>
            </a:r>
            <a:r>
              <a:rPr sz="2700" dirty="0" smtClean="0">
                <a:latin typeface="Gill Sans MT"/>
                <a:cs typeface="Gill Sans MT"/>
              </a:rPr>
              <a:t>e variables</a:t>
            </a:r>
            <a:endParaRPr sz="2700">
              <a:latin typeface="Gill Sans MT"/>
              <a:cs typeface="Gill Sans MT"/>
            </a:endParaRPr>
          </a:p>
        </p:txBody>
      </p:sp>
      <p:sp>
        <p:nvSpPr>
          <p:cNvPr id="7" name="object 7"/>
          <p:cNvSpPr txBox="1"/>
          <p:nvPr/>
        </p:nvSpPr>
        <p:spPr>
          <a:xfrm>
            <a:off x="7099615" y="2202884"/>
            <a:ext cx="340832" cy="349746"/>
          </a:xfrm>
          <a:prstGeom prst="rect">
            <a:avLst/>
          </a:prstGeom>
        </p:spPr>
        <p:txBody>
          <a:bodyPr wrap="square" lIns="0" tIns="0" rIns="0" bIns="0" rtlCol="0">
            <a:noAutofit/>
          </a:bodyPr>
          <a:lstStyle/>
          <a:p>
            <a:pPr marL="7717">
              <a:lnSpc>
                <a:spcPts val="2856"/>
              </a:lnSpc>
              <a:spcBef>
                <a:spcPts val="143"/>
              </a:spcBef>
            </a:pPr>
            <a:r>
              <a:rPr sz="2700" dirty="0" smtClean="0">
                <a:latin typeface="Gill Sans MT"/>
                <a:cs typeface="Gill Sans MT"/>
              </a:rPr>
              <a:t>at</a:t>
            </a:r>
            <a:endParaRPr sz="2700">
              <a:latin typeface="Gill Sans MT"/>
              <a:cs typeface="Gill Sans MT"/>
            </a:endParaRPr>
          </a:p>
        </p:txBody>
      </p:sp>
      <p:sp>
        <p:nvSpPr>
          <p:cNvPr id="6" name="object 6"/>
          <p:cNvSpPr txBox="1"/>
          <p:nvPr/>
        </p:nvSpPr>
        <p:spPr>
          <a:xfrm>
            <a:off x="7470375" y="2202884"/>
            <a:ext cx="564074" cy="349746"/>
          </a:xfrm>
          <a:prstGeom prst="rect">
            <a:avLst/>
          </a:prstGeom>
        </p:spPr>
        <p:txBody>
          <a:bodyPr wrap="square" lIns="0" tIns="0" rIns="0" bIns="0" rtlCol="0">
            <a:noAutofit/>
          </a:bodyPr>
          <a:lstStyle/>
          <a:p>
            <a:pPr marL="7717">
              <a:lnSpc>
                <a:spcPts val="2856"/>
              </a:lnSpc>
              <a:spcBef>
                <a:spcPts val="143"/>
              </a:spcBef>
            </a:pPr>
            <a:r>
              <a:rPr sz="2700" dirty="0" smtClean="0">
                <a:latin typeface="Gill Sans MT"/>
                <a:cs typeface="Gill Sans MT"/>
              </a:rPr>
              <a:t>top</a:t>
            </a:r>
            <a:endParaRPr sz="2700">
              <a:latin typeface="Gill Sans MT"/>
              <a:cs typeface="Gill Sans MT"/>
            </a:endParaRPr>
          </a:p>
        </p:txBody>
      </p:sp>
      <p:sp>
        <p:nvSpPr>
          <p:cNvPr id="5" name="object 5"/>
          <p:cNvSpPr txBox="1"/>
          <p:nvPr/>
        </p:nvSpPr>
        <p:spPr>
          <a:xfrm>
            <a:off x="4525881" y="3720930"/>
            <a:ext cx="4104191" cy="750851"/>
          </a:xfrm>
          <a:prstGeom prst="rect">
            <a:avLst/>
          </a:prstGeom>
        </p:spPr>
        <p:txBody>
          <a:bodyPr wrap="square" lIns="0" tIns="0" rIns="0" bIns="0" rtlCol="0">
            <a:noAutofit/>
          </a:bodyPr>
          <a:lstStyle/>
          <a:p>
            <a:pPr marL="7717" marR="37630">
              <a:lnSpc>
                <a:spcPts val="2877"/>
              </a:lnSpc>
              <a:spcBef>
                <a:spcPts val="143"/>
              </a:spcBef>
            </a:pPr>
            <a:r>
              <a:rPr sz="4100" baseline="1277" dirty="0" smtClean="0">
                <a:latin typeface="Gill Sans MT"/>
                <a:cs typeface="Gill Sans MT"/>
              </a:rPr>
              <a:t>Initialize</a:t>
            </a:r>
            <a:endParaRPr sz="2700">
              <a:latin typeface="Gill Sans MT"/>
              <a:cs typeface="Gill Sans MT"/>
            </a:endParaRPr>
          </a:p>
          <a:p>
            <a:pPr marL="597651">
              <a:lnSpc>
                <a:spcPct val="96638"/>
              </a:lnSpc>
              <a:spcBef>
                <a:spcPts val="813"/>
              </a:spcBef>
            </a:pPr>
            <a:r>
              <a:rPr sz="1900" dirty="0" smtClean="0">
                <a:latin typeface="Times New Roman"/>
                <a:cs typeface="Times New Roman"/>
              </a:rPr>
              <a:t>setup()</a:t>
            </a:r>
            <a:r>
              <a:rPr sz="1900" spc="-76" dirty="0" smtClean="0">
                <a:latin typeface="Times New Roman"/>
                <a:cs typeface="Times New Roman"/>
              </a:rPr>
              <a:t> </a:t>
            </a:r>
            <a:r>
              <a:rPr sz="1900" dirty="0" smtClean="0">
                <a:latin typeface="Gill Sans MT"/>
                <a:cs typeface="Gill Sans MT"/>
              </a:rPr>
              <a:t>– run once at</a:t>
            </a:r>
            <a:r>
              <a:rPr sz="1900" spc="-118" dirty="0" smtClean="0">
                <a:latin typeface="Gill Sans MT"/>
                <a:cs typeface="Gill Sans MT"/>
              </a:rPr>
              <a:t> </a:t>
            </a:r>
            <a:r>
              <a:rPr sz="1900" dirty="0" smtClean="0">
                <a:latin typeface="Gill Sans MT"/>
                <a:cs typeface="Gill Sans MT"/>
              </a:rPr>
              <a:t>beginning,</a:t>
            </a:r>
            <a:endParaRPr sz="1900">
              <a:latin typeface="Gill Sans MT"/>
              <a:cs typeface="Gill Sans MT"/>
            </a:endParaRPr>
          </a:p>
        </p:txBody>
      </p:sp>
      <p:sp>
        <p:nvSpPr>
          <p:cNvPr id="4" name="object 4"/>
          <p:cNvSpPr txBox="1"/>
          <p:nvPr/>
        </p:nvSpPr>
        <p:spPr>
          <a:xfrm>
            <a:off x="8620895" y="4214974"/>
            <a:ext cx="357956" cy="253008"/>
          </a:xfrm>
          <a:prstGeom prst="rect">
            <a:avLst/>
          </a:prstGeom>
        </p:spPr>
        <p:txBody>
          <a:bodyPr wrap="square" lIns="0" tIns="0" rIns="0" bIns="0" rtlCol="0">
            <a:noAutofit/>
          </a:bodyPr>
          <a:lstStyle/>
          <a:p>
            <a:pPr marL="7717">
              <a:lnSpc>
                <a:spcPts val="2063"/>
              </a:lnSpc>
              <a:spcBef>
                <a:spcPts val="103"/>
              </a:spcBef>
            </a:pPr>
            <a:r>
              <a:rPr sz="1900" dirty="0" smtClean="0">
                <a:latin typeface="Gill Sans MT"/>
                <a:cs typeface="Gill Sans MT"/>
              </a:rPr>
              <a:t>set</a:t>
            </a:r>
            <a:endParaRPr sz="1900">
              <a:latin typeface="Gill Sans MT"/>
              <a:cs typeface="Gill Sans MT"/>
            </a:endParaRPr>
          </a:p>
        </p:txBody>
      </p:sp>
      <p:sp>
        <p:nvSpPr>
          <p:cNvPr id="3" name="object 3"/>
          <p:cNvSpPr txBox="1"/>
          <p:nvPr/>
        </p:nvSpPr>
        <p:spPr>
          <a:xfrm>
            <a:off x="8995545" y="4214974"/>
            <a:ext cx="461392" cy="253008"/>
          </a:xfrm>
          <a:prstGeom prst="rect">
            <a:avLst/>
          </a:prstGeom>
        </p:spPr>
        <p:txBody>
          <a:bodyPr wrap="square" lIns="0" tIns="0" rIns="0" bIns="0" rtlCol="0">
            <a:noAutofit/>
          </a:bodyPr>
          <a:lstStyle/>
          <a:p>
            <a:pPr marL="7717">
              <a:lnSpc>
                <a:spcPts val="2063"/>
              </a:lnSpc>
              <a:spcBef>
                <a:spcPts val="103"/>
              </a:spcBef>
            </a:pPr>
            <a:r>
              <a:rPr sz="1900" dirty="0" smtClean="0">
                <a:latin typeface="Gill Sans MT"/>
                <a:cs typeface="Gill Sans MT"/>
              </a:rPr>
              <a:t>pins</a:t>
            </a:r>
            <a:endParaRPr sz="1900">
              <a:latin typeface="Gill Sans MT"/>
              <a:cs typeface="Gill Sans MT"/>
            </a:endParaRPr>
          </a:p>
        </p:txBody>
      </p:sp>
      <p:sp>
        <p:nvSpPr>
          <p:cNvPr id="2" name="object 2"/>
          <p:cNvSpPr txBox="1"/>
          <p:nvPr/>
        </p:nvSpPr>
        <p:spPr>
          <a:xfrm>
            <a:off x="4525880" y="5417571"/>
            <a:ext cx="4521778" cy="750851"/>
          </a:xfrm>
          <a:prstGeom prst="rect">
            <a:avLst/>
          </a:prstGeom>
        </p:spPr>
        <p:txBody>
          <a:bodyPr wrap="square" lIns="0" tIns="0" rIns="0" bIns="0" rtlCol="0">
            <a:noAutofit/>
          </a:bodyPr>
          <a:lstStyle/>
          <a:p>
            <a:pPr marL="7717" marR="37630">
              <a:lnSpc>
                <a:spcPts val="2877"/>
              </a:lnSpc>
              <a:spcBef>
                <a:spcPts val="143"/>
              </a:spcBef>
            </a:pPr>
            <a:r>
              <a:rPr sz="4100" baseline="1277" dirty="0" smtClean="0">
                <a:latin typeface="Gill Sans MT"/>
                <a:cs typeface="Gill Sans MT"/>
              </a:rPr>
              <a:t>Running</a:t>
            </a:r>
            <a:endParaRPr sz="2700">
              <a:latin typeface="Gill Sans MT"/>
              <a:cs typeface="Gill Sans MT"/>
            </a:endParaRPr>
          </a:p>
          <a:p>
            <a:pPr marL="597651">
              <a:lnSpc>
                <a:spcPct val="96638"/>
              </a:lnSpc>
              <a:spcBef>
                <a:spcPts val="813"/>
              </a:spcBef>
            </a:pPr>
            <a:r>
              <a:rPr sz="1900" dirty="0" smtClean="0">
                <a:latin typeface="Times New Roman"/>
                <a:cs typeface="Times New Roman"/>
              </a:rPr>
              <a:t>loop()</a:t>
            </a:r>
            <a:r>
              <a:rPr sz="1900" spc="-38" dirty="0" smtClean="0">
                <a:latin typeface="Times New Roman"/>
                <a:cs typeface="Times New Roman"/>
              </a:rPr>
              <a:t> </a:t>
            </a:r>
            <a:r>
              <a:rPr sz="1900" dirty="0" smtClean="0">
                <a:latin typeface="Gill Sans MT"/>
                <a:cs typeface="Gill Sans MT"/>
              </a:rPr>
              <a:t>– run </a:t>
            </a:r>
            <a:r>
              <a:rPr sz="1900" spc="-35" dirty="0" smtClean="0">
                <a:latin typeface="Gill Sans MT"/>
                <a:cs typeface="Gill Sans MT"/>
              </a:rPr>
              <a:t>r</a:t>
            </a:r>
            <a:r>
              <a:rPr sz="1900" dirty="0" smtClean="0">
                <a:latin typeface="Gill Sans MT"/>
                <a:cs typeface="Gill Sans MT"/>
              </a:rPr>
              <a:t>epeated</a:t>
            </a:r>
            <a:r>
              <a:rPr sz="1900" spc="-18" dirty="0" smtClean="0">
                <a:latin typeface="Gill Sans MT"/>
                <a:cs typeface="Gill Sans MT"/>
              </a:rPr>
              <a:t>l</a:t>
            </a:r>
            <a:r>
              <a:rPr sz="1900" spc="-151" dirty="0" smtClean="0">
                <a:latin typeface="Gill Sans MT"/>
                <a:cs typeface="Gill Sans MT"/>
              </a:rPr>
              <a:t>y</a:t>
            </a:r>
            <a:r>
              <a:rPr sz="1900" dirty="0" smtClean="0">
                <a:latin typeface="Gill Sans MT"/>
                <a:cs typeface="Gill Sans MT"/>
              </a:rPr>
              <a:t>,</a:t>
            </a:r>
            <a:r>
              <a:rPr sz="1900" spc="-143" dirty="0" smtClean="0">
                <a:latin typeface="Gill Sans MT"/>
                <a:cs typeface="Gill Sans MT"/>
              </a:rPr>
              <a:t> </a:t>
            </a:r>
            <a:r>
              <a:rPr sz="1900" dirty="0" smtClean="0">
                <a:latin typeface="Gill Sans MT"/>
                <a:cs typeface="Gill Sans MT"/>
              </a:rPr>
              <a:t>after</a:t>
            </a:r>
            <a:r>
              <a:rPr sz="1900" spc="-146" dirty="0" smtClean="0">
                <a:latin typeface="Gill Sans MT"/>
                <a:cs typeface="Gill Sans MT"/>
              </a:rPr>
              <a:t> </a:t>
            </a:r>
            <a:r>
              <a:rPr sz="1900" dirty="0" smtClean="0">
                <a:latin typeface="Gill Sans MT"/>
                <a:cs typeface="Gill Sans MT"/>
              </a:rPr>
              <a:t>setup()</a:t>
            </a:r>
            <a:endParaRPr sz="1900">
              <a:latin typeface="Gill Sans MT"/>
              <a:cs typeface="Gill Sans MT"/>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object 49"/>
          <p:cNvSpPr/>
          <p:nvPr/>
        </p:nvSpPr>
        <p:spPr>
          <a:xfrm>
            <a:off x="9025183" y="460091"/>
            <a:ext cx="849313" cy="1385377"/>
          </a:xfrm>
          <a:prstGeom prst="rect">
            <a:avLst/>
          </a:prstGeom>
          <a:blipFill>
            <a:blip r:embed="rId2" cstate="print"/>
            <a:stretch>
              <a:fillRect/>
            </a:stretch>
          </a:blipFill>
        </p:spPr>
        <p:txBody>
          <a:bodyPr wrap="square" lIns="0" tIns="0" rIns="0" bIns="0" rtlCol="0">
            <a:noAutofit/>
          </a:bodyPr>
          <a:lstStyle/>
          <a:p>
            <a:endParaRPr/>
          </a:p>
        </p:txBody>
      </p:sp>
      <p:sp>
        <p:nvSpPr>
          <p:cNvPr id="44" name="object 44"/>
          <p:cNvSpPr/>
          <p:nvPr/>
        </p:nvSpPr>
        <p:spPr>
          <a:xfrm>
            <a:off x="181350" y="2067572"/>
            <a:ext cx="10233406" cy="13432921"/>
          </a:xfrm>
          <a:custGeom>
            <a:avLst/>
            <a:gdLst/>
            <a:ahLst/>
            <a:cxnLst/>
            <a:rect l="l" t="t" r="r" b="b"/>
            <a:pathLst>
              <a:path w="16373449" h="22925519">
                <a:moveTo>
                  <a:pt x="15648339" y="103543"/>
                </a:moveTo>
                <a:lnTo>
                  <a:pt x="14639" y="103543"/>
                </a:lnTo>
                <a:lnTo>
                  <a:pt x="14639" y="7393343"/>
                </a:lnTo>
                <a:lnTo>
                  <a:pt x="15648339" y="7393343"/>
                </a:lnTo>
                <a:lnTo>
                  <a:pt x="15648339" y="103543"/>
                </a:lnTo>
                <a:close/>
              </a:path>
            </a:pathLst>
          </a:custGeom>
          <a:solidFill>
            <a:srgbClr val="FEFFFE"/>
          </a:solidFill>
        </p:spPr>
        <p:txBody>
          <a:bodyPr wrap="square" lIns="0" tIns="0" rIns="0" bIns="0" rtlCol="0">
            <a:noAutofit/>
          </a:bodyPr>
          <a:lstStyle/>
          <a:p>
            <a:endParaRPr/>
          </a:p>
        </p:txBody>
      </p:sp>
      <p:sp>
        <p:nvSpPr>
          <p:cNvPr id="45" name="object 45"/>
          <p:cNvSpPr/>
          <p:nvPr/>
        </p:nvSpPr>
        <p:spPr>
          <a:xfrm>
            <a:off x="199649" y="2084730"/>
            <a:ext cx="4538258" cy="4237460"/>
          </a:xfrm>
          <a:custGeom>
            <a:avLst/>
            <a:gdLst/>
            <a:ahLst/>
            <a:cxnLst/>
            <a:rect l="l" t="t" r="r" b="b"/>
            <a:pathLst>
              <a:path w="7261212" h="7231932">
                <a:moveTo>
                  <a:pt x="7261212" y="74260"/>
                </a:moveTo>
                <a:lnTo>
                  <a:pt x="0" y="74260"/>
                </a:lnTo>
                <a:lnTo>
                  <a:pt x="0" y="7231932"/>
                </a:lnTo>
                <a:lnTo>
                  <a:pt x="7261212" y="7231932"/>
                </a:lnTo>
                <a:lnTo>
                  <a:pt x="7261212" y="74260"/>
                </a:lnTo>
                <a:close/>
              </a:path>
            </a:pathLst>
          </a:custGeom>
          <a:solidFill>
            <a:srgbClr val="000000"/>
          </a:solidFill>
        </p:spPr>
        <p:txBody>
          <a:bodyPr wrap="square" lIns="0" tIns="0" rIns="0" bIns="0" rtlCol="0">
            <a:noAutofit/>
          </a:bodyPr>
          <a:lstStyle/>
          <a:p>
            <a:endParaRPr/>
          </a:p>
        </p:txBody>
      </p:sp>
      <p:sp>
        <p:nvSpPr>
          <p:cNvPr id="46" name="object 46"/>
          <p:cNvSpPr/>
          <p:nvPr/>
        </p:nvSpPr>
        <p:spPr>
          <a:xfrm>
            <a:off x="144752" y="2204820"/>
            <a:ext cx="4538257" cy="4237460"/>
          </a:xfrm>
          <a:prstGeom prst="rect">
            <a:avLst/>
          </a:prstGeom>
          <a:blipFill>
            <a:blip r:embed="rId3" cstate="print"/>
            <a:stretch>
              <a:fillRect/>
            </a:stretch>
          </a:blipFill>
        </p:spPr>
        <p:txBody>
          <a:bodyPr wrap="square" lIns="0" tIns="0" rIns="0" bIns="0" rtlCol="0">
            <a:noAutofit/>
          </a:bodyPr>
          <a:lstStyle/>
          <a:p>
            <a:endParaRPr/>
          </a:p>
        </p:txBody>
      </p:sp>
      <p:sp>
        <p:nvSpPr>
          <p:cNvPr id="47" name="object 47"/>
          <p:cNvSpPr/>
          <p:nvPr/>
        </p:nvSpPr>
        <p:spPr>
          <a:xfrm>
            <a:off x="355600" y="2286000"/>
            <a:ext cx="4135669" cy="3860034"/>
          </a:xfrm>
          <a:custGeom>
            <a:avLst/>
            <a:gdLst/>
            <a:ahLst/>
            <a:cxnLst/>
            <a:rect l="l" t="t" r="r" b="b"/>
            <a:pathLst>
              <a:path w="6617071" h="6587792">
                <a:moveTo>
                  <a:pt x="0" y="6441396"/>
                </a:moveTo>
                <a:lnTo>
                  <a:pt x="7649" y="6488224"/>
                </a:lnTo>
                <a:lnTo>
                  <a:pt x="26482" y="6525397"/>
                </a:lnTo>
                <a:lnTo>
                  <a:pt x="54687" y="6555514"/>
                </a:lnTo>
                <a:lnTo>
                  <a:pt x="90386" y="6576695"/>
                </a:lnTo>
                <a:lnTo>
                  <a:pt x="131701" y="6587063"/>
                </a:lnTo>
                <a:lnTo>
                  <a:pt x="146395" y="6587792"/>
                </a:lnTo>
                <a:lnTo>
                  <a:pt x="6475152" y="6587725"/>
                </a:lnTo>
                <a:lnTo>
                  <a:pt x="6517503" y="6580142"/>
                </a:lnTo>
                <a:lnTo>
                  <a:pt x="6554676" y="6561309"/>
                </a:lnTo>
                <a:lnTo>
                  <a:pt x="6584793" y="6533104"/>
                </a:lnTo>
                <a:lnTo>
                  <a:pt x="6605975" y="6497405"/>
                </a:lnTo>
                <a:lnTo>
                  <a:pt x="6616343" y="6456091"/>
                </a:lnTo>
                <a:lnTo>
                  <a:pt x="6617071" y="6441396"/>
                </a:lnTo>
                <a:lnTo>
                  <a:pt x="6617004" y="141919"/>
                </a:lnTo>
                <a:lnTo>
                  <a:pt x="6609422" y="99568"/>
                </a:lnTo>
                <a:lnTo>
                  <a:pt x="6590589" y="62395"/>
                </a:lnTo>
                <a:lnTo>
                  <a:pt x="6562383" y="32278"/>
                </a:lnTo>
                <a:lnTo>
                  <a:pt x="6526684" y="11096"/>
                </a:lnTo>
                <a:lnTo>
                  <a:pt x="6485370" y="728"/>
                </a:lnTo>
                <a:lnTo>
                  <a:pt x="6470676" y="0"/>
                </a:lnTo>
                <a:lnTo>
                  <a:pt x="141919" y="67"/>
                </a:lnTo>
                <a:lnTo>
                  <a:pt x="99567" y="7649"/>
                </a:lnTo>
                <a:lnTo>
                  <a:pt x="62394" y="26483"/>
                </a:lnTo>
                <a:lnTo>
                  <a:pt x="32277" y="54688"/>
                </a:lnTo>
                <a:lnTo>
                  <a:pt x="11096" y="90387"/>
                </a:lnTo>
                <a:lnTo>
                  <a:pt x="728" y="131701"/>
                </a:lnTo>
                <a:lnTo>
                  <a:pt x="0" y="146395"/>
                </a:lnTo>
                <a:lnTo>
                  <a:pt x="0" y="6441396"/>
                </a:lnTo>
                <a:close/>
              </a:path>
            </a:pathLst>
          </a:custGeom>
          <a:solidFill>
            <a:srgbClr val="68ACFC"/>
          </a:solidFill>
        </p:spPr>
        <p:txBody>
          <a:bodyPr wrap="square" lIns="0" tIns="0" rIns="0" bIns="0" rtlCol="0">
            <a:noAutofit/>
          </a:bodyPr>
          <a:lstStyle/>
          <a:p>
            <a:endParaRPr/>
          </a:p>
        </p:txBody>
      </p:sp>
      <p:sp>
        <p:nvSpPr>
          <p:cNvPr id="48" name="object 48"/>
          <p:cNvSpPr/>
          <p:nvPr/>
        </p:nvSpPr>
        <p:spPr>
          <a:xfrm>
            <a:off x="346045" y="2324909"/>
            <a:ext cx="4135669" cy="3860034"/>
          </a:xfrm>
          <a:custGeom>
            <a:avLst/>
            <a:gdLst/>
            <a:ahLst/>
            <a:cxnLst/>
            <a:rect l="l" t="t" r="r" b="b"/>
            <a:pathLst>
              <a:path w="6617071" h="6587792">
                <a:moveTo>
                  <a:pt x="146395" y="0"/>
                </a:moveTo>
                <a:lnTo>
                  <a:pt x="6470675" y="0"/>
                </a:lnTo>
                <a:lnTo>
                  <a:pt x="6485370" y="728"/>
                </a:lnTo>
                <a:lnTo>
                  <a:pt x="6526684" y="11096"/>
                </a:lnTo>
                <a:lnTo>
                  <a:pt x="6562383" y="32278"/>
                </a:lnTo>
                <a:lnTo>
                  <a:pt x="6590588" y="62394"/>
                </a:lnTo>
                <a:lnTo>
                  <a:pt x="6609421" y="99568"/>
                </a:lnTo>
                <a:lnTo>
                  <a:pt x="6617004" y="141919"/>
                </a:lnTo>
                <a:lnTo>
                  <a:pt x="6617071" y="146395"/>
                </a:lnTo>
                <a:lnTo>
                  <a:pt x="6617071" y="6441397"/>
                </a:lnTo>
                <a:lnTo>
                  <a:pt x="6610725" y="6484165"/>
                </a:lnTo>
                <a:lnTo>
                  <a:pt x="6592939" y="6521944"/>
                </a:lnTo>
                <a:lnTo>
                  <a:pt x="6565592" y="6552856"/>
                </a:lnTo>
                <a:lnTo>
                  <a:pt x="6530562" y="6575022"/>
                </a:lnTo>
                <a:lnTo>
                  <a:pt x="6489728" y="6586563"/>
                </a:lnTo>
                <a:lnTo>
                  <a:pt x="6470675" y="6587792"/>
                </a:lnTo>
                <a:lnTo>
                  <a:pt x="146395" y="6587792"/>
                </a:lnTo>
                <a:lnTo>
                  <a:pt x="103627" y="6581446"/>
                </a:lnTo>
                <a:lnTo>
                  <a:pt x="65847" y="6563660"/>
                </a:lnTo>
                <a:lnTo>
                  <a:pt x="34935" y="6536313"/>
                </a:lnTo>
                <a:lnTo>
                  <a:pt x="12770" y="6501283"/>
                </a:lnTo>
                <a:lnTo>
                  <a:pt x="1228" y="6460449"/>
                </a:lnTo>
                <a:lnTo>
                  <a:pt x="0" y="6441397"/>
                </a:lnTo>
                <a:lnTo>
                  <a:pt x="0" y="146395"/>
                </a:lnTo>
                <a:lnTo>
                  <a:pt x="728" y="131701"/>
                </a:lnTo>
                <a:lnTo>
                  <a:pt x="2866" y="117421"/>
                </a:lnTo>
                <a:lnTo>
                  <a:pt x="6346" y="103627"/>
                </a:lnTo>
                <a:lnTo>
                  <a:pt x="11096" y="90387"/>
                </a:lnTo>
                <a:lnTo>
                  <a:pt x="17048" y="77770"/>
                </a:lnTo>
                <a:lnTo>
                  <a:pt x="24131" y="65847"/>
                </a:lnTo>
                <a:lnTo>
                  <a:pt x="32277" y="54688"/>
                </a:lnTo>
                <a:lnTo>
                  <a:pt x="41416" y="44360"/>
                </a:lnTo>
                <a:lnTo>
                  <a:pt x="51478" y="34935"/>
                </a:lnTo>
                <a:lnTo>
                  <a:pt x="62394" y="26482"/>
                </a:lnTo>
                <a:lnTo>
                  <a:pt x="74094" y="19070"/>
                </a:lnTo>
                <a:lnTo>
                  <a:pt x="86508" y="12769"/>
                </a:lnTo>
                <a:lnTo>
                  <a:pt x="99567" y="7649"/>
                </a:lnTo>
                <a:lnTo>
                  <a:pt x="113202" y="3779"/>
                </a:lnTo>
                <a:lnTo>
                  <a:pt x="127342" y="1228"/>
                </a:lnTo>
                <a:lnTo>
                  <a:pt x="141919" y="67"/>
                </a:lnTo>
                <a:lnTo>
                  <a:pt x="146395" y="0"/>
                </a:lnTo>
                <a:close/>
              </a:path>
            </a:pathLst>
          </a:custGeom>
          <a:ln w="29279">
            <a:solidFill>
              <a:srgbClr val="000000"/>
            </a:solidFill>
          </a:ln>
        </p:spPr>
        <p:txBody>
          <a:bodyPr wrap="square" lIns="0" tIns="0" rIns="0" bIns="0" rtlCol="0">
            <a:noAutofit/>
          </a:bodyPr>
          <a:lstStyle/>
          <a:p>
            <a:endParaRPr/>
          </a:p>
        </p:txBody>
      </p:sp>
      <p:sp>
        <p:nvSpPr>
          <p:cNvPr id="43" name="object 43"/>
          <p:cNvSpPr txBox="1"/>
          <p:nvPr/>
        </p:nvSpPr>
        <p:spPr>
          <a:xfrm>
            <a:off x="1355235" y="770008"/>
            <a:ext cx="1186681" cy="848320"/>
          </a:xfrm>
          <a:prstGeom prst="rect">
            <a:avLst/>
          </a:prstGeom>
        </p:spPr>
        <p:txBody>
          <a:bodyPr wrap="square" lIns="0" tIns="0" rIns="0" bIns="0" rtlCol="0">
            <a:noAutofit/>
          </a:bodyPr>
          <a:lstStyle/>
          <a:p>
            <a:pPr marL="7717">
              <a:lnSpc>
                <a:spcPts val="6927"/>
              </a:lnSpc>
              <a:spcBef>
                <a:spcPts val="346"/>
              </a:spcBef>
            </a:pPr>
            <a:r>
              <a:rPr sz="6800" dirty="0" smtClean="0">
                <a:latin typeface="Gill Sans MT"/>
                <a:cs typeface="Gill Sans MT"/>
              </a:rPr>
              <a:t>An</a:t>
            </a:r>
            <a:endParaRPr sz="6800">
              <a:latin typeface="Gill Sans MT"/>
              <a:cs typeface="Gill Sans MT"/>
            </a:endParaRPr>
          </a:p>
        </p:txBody>
      </p:sp>
      <p:sp>
        <p:nvSpPr>
          <p:cNvPr id="42" name="object 42"/>
          <p:cNvSpPr txBox="1"/>
          <p:nvPr/>
        </p:nvSpPr>
        <p:spPr>
          <a:xfrm>
            <a:off x="2551829" y="770008"/>
            <a:ext cx="3109383" cy="848320"/>
          </a:xfrm>
          <a:prstGeom prst="rect">
            <a:avLst/>
          </a:prstGeom>
        </p:spPr>
        <p:txBody>
          <a:bodyPr wrap="square" lIns="0" tIns="0" rIns="0" bIns="0" rtlCol="0">
            <a:noAutofit/>
          </a:bodyPr>
          <a:lstStyle/>
          <a:p>
            <a:pPr marL="7717">
              <a:lnSpc>
                <a:spcPts val="6927"/>
              </a:lnSpc>
              <a:spcBef>
                <a:spcPts val="346"/>
              </a:spcBef>
            </a:pPr>
            <a:r>
              <a:rPr sz="6800" dirty="0" smtClean="0">
                <a:latin typeface="Gill Sans MT"/>
                <a:cs typeface="Gill Sans MT"/>
              </a:rPr>
              <a:t>A</a:t>
            </a:r>
            <a:r>
              <a:rPr sz="6800" spc="-94" dirty="0" smtClean="0">
                <a:latin typeface="Gill Sans MT"/>
                <a:cs typeface="Gill Sans MT"/>
              </a:rPr>
              <a:t>r</a:t>
            </a:r>
            <a:r>
              <a:rPr sz="6800" dirty="0" smtClean="0">
                <a:latin typeface="Gill Sans MT"/>
                <a:cs typeface="Gill Sans MT"/>
              </a:rPr>
              <a:t>duino</a:t>
            </a:r>
            <a:endParaRPr sz="6800">
              <a:latin typeface="Gill Sans MT"/>
              <a:cs typeface="Gill Sans MT"/>
            </a:endParaRPr>
          </a:p>
        </p:txBody>
      </p:sp>
      <p:sp>
        <p:nvSpPr>
          <p:cNvPr id="41" name="object 41"/>
          <p:cNvSpPr txBox="1"/>
          <p:nvPr/>
        </p:nvSpPr>
        <p:spPr>
          <a:xfrm>
            <a:off x="5671330" y="770008"/>
            <a:ext cx="3271178" cy="848320"/>
          </a:xfrm>
          <a:prstGeom prst="rect">
            <a:avLst/>
          </a:prstGeom>
        </p:spPr>
        <p:txBody>
          <a:bodyPr wrap="square" lIns="0" tIns="0" rIns="0" bIns="0" rtlCol="0">
            <a:noAutofit/>
          </a:bodyPr>
          <a:lstStyle/>
          <a:p>
            <a:pPr marL="7717">
              <a:lnSpc>
                <a:spcPts val="6927"/>
              </a:lnSpc>
              <a:spcBef>
                <a:spcPts val="346"/>
              </a:spcBef>
            </a:pPr>
            <a:r>
              <a:rPr sz="6800" dirty="0" smtClean="0">
                <a:latin typeface="Gill Sans MT"/>
                <a:cs typeface="Gill Sans MT"/>
              </a:rPr>
              <a:t>“S</a:t>
            </a:r>
            <a:r>
              <a:rPr sz="6800" spc="-197" dirty="0" smtClean="0">
                <a:latin typeface="Gill Sans MT"/>
                <a:cs typeface="Gill Sans MT"/>
              </a:rPr>
              <a:t>k</a:t>
            </a:r>
            <a:r>
              <a:rPr sz="6800" dirty="0" smtClean="0">
                <a:latin typeface="Gill Sans MT"/>
                <a:cs typeface="Gill Sans MT"/>
              </a:rPr>
              <a:t>etch”</a:t>
            </a:r>
            <a:endParaRPr sz="6800">
              <a:latin typeface="Gill Sans MT"/>
              <a:cs typeface="Gill Sans MT"/>
            </a:endParaRPr>
          </a:p>
        </p:txBody>
      </p:sp>
      <p:sp>
        <p:nvSpPr>
          <p:cNvPr id="40" name="object 40"/>
          <p:cNvSpPr txBox="1"/>
          <p:nvPr/>
        </p:nvSpPr>
        <p:spPr>
          <a:xfrm>
            <a:off x="6843150" y="2672836"/>
            <a:ext cx="967893" cy="380902"/>
          </a:xfrm>
          <a:prstGeom prst="rect">
            <a:avLst/>
          </a:prstGeom>
        </p:spPr>
        <p:txBody>
          <a:bodyPr wrap="square" lIns="0" tIns="0" rIns="0" bIns="0" rtlCol="0">
            <a:noAutofit/>
          </a:bodyPr>
          <a:lstStyle/>
          <a:p>
            <a:pPr marL="7717">
              <a:lnSpc>
                <a:spcPts val="3093"/>
              </a:lnSpc>
              <a:spcBef>
                <a:spcPts val="154"/>
              </a:spcBef>
            </a:pPr>
            <a:r>
              <a:rPr sz="4400" baseline="1195" dirty="0" smtClean="0">
                <a:latin typeface="Times New Roman"/>
                <a:cs typeface="Times New Roman"/>
              </a:rPr>
              <a:t>13; </a:t>
            </a:r>
            <a:r>
              <a:rPr sz="4400" spc="98" baseline="1195" dirty="0" smtClean="0">
                <a:latin typeface="Times New Roman"/>
                <a:cs typeface="Times New Roman"/>
              </a:rPr>
              <a:t> </a:t>
            </a:r>
            <a:r>
              <a:rPr sz="4400" baseline="1185" dirty="0" smtClean="0">
                <a:latin typeface="Gill Sans MT"/>
                <a:cs typeface="Gill Sans MT"/>
              </a:rPr>
              <a:t>–</a:t>
            </a:r>
            <a:endParaRPr sz="2900">
              <a:latin typeface="Gill Sans MT"/>
              <a:cs typeface="Gill Sans MT"/>
            </a:endParaRPr>
          </a:p>
        </p:txBody>
      </p:sp>
      <p:sp>
        <p:nvSpPr>
          <p:cNvPr id="39" name="object 39"/>
          <p:cNvSpPr txBox="1"/>
          <p:nvPr/>
        </p:nvSpPr>
        <p:spPr>
          <a:xfrm>
            <a:off x="7843436" y="2672837"/>
            <a:ext cx="537741" cy="375152"/>
          </a:xfrm>
          <a:prstGeom prst="rect">
            <a:avLst/>
          </a:prstGeom>
        </p:spPr>
        <p:txBody>
          <a:bodyPr wrap="square" lIns="0" tIns="0" rIns="0" bIns="0" rtlCol="0">
            <a:noAutofit/>
          </a:bodyPr>
          <a:lstStyle/>
          <a:p>
            <a:pPr marL="7717">
              <a:lnSpc>
                <a:spcPts val="3062"/>
              </a:lnSpc>
              <a:spcBef>
                <a:spcPts val="153"/>
              </a:spcBef>
            </a:pPr>
            <a:r>
              <a:rPr sz="2900" dirty="0" smtClean="0">
                <a:latin typeface="Gill Sans MT"/>
                <a:cs typeface="Gill Sans MT"/>
              </a:rPr>
              <a:t>led</a:t>
            </a:r>
            <a:endParaRPr sz="2900">
              <a:latin typeface="Gill Sans MT"/>
              <a:cs typeface="Gill Sans MT"/>
            </a:endParaRPr>
          </a:p>
        </p:txBody>
      </p:sp>
      <p:sp>
        <p:nvSpPr>
          <p:cNvPr id="38" name="object 38"/>
          <p:cNvSpPr txBox="1"/>
          <p:nvPr/>
        </p:nvSpPr>
        <p:spPr>
          <a:xfrm>
            <a:off x="4684221" y="2678586"/>
            <a:ext cx="591154" cy="375152"/>
          </a:xfrm>
          <a:prstGeom prst="rect">
            <a:avLst/>
          </a:prstGeom>
        </p:spPr>
        <p:txBody>
          <a:bodyPr wrap="square" lIns="0" tIns="0" rIns="0" bIns="0" rtlCol="0">
            <a:noAutofit/>
          </a:bodyPr>
          <a:lstStyle/>
          <a:p>
            <a:pPr marL="7717">
              <a:lnSpc>
                <a:spcPts val="3002"/>
              </a:lnSpc>
              <a:spcBef>
                <a:spcPts val="150"/>
              </a:spcBef>
            </a:pPr>
            <a:r>
              <a:rPr sz="2900" dirty="0" smtClean="0">
                <a:latin typeface="Times New Roman"/>
                <a:cs typeface="Times New Roman"/>
              </a:rPr>
              <a:t>int</a:t>
            </a:r>
            <a:endParaRPr sz="2900">
              <a:latin typeface="Times New Roman"/>
              <a:cs typeface="Times New Roman"/>
            </a:endParaRPr>
          </a:p>
        </p:txBody>
      </p:sp>
      <p:sp>
        <p:nvSpPr>
          <p:cNvPr id="37" name="object 37"/>
          <p:cNvSpPr txBox="1"/>
          <p:nvPr/>
        </p:nvSpPr>
        <p:spPr>
          <a:xfrm>
            <a:off x="5297928" y="2678586"/>
            <a:ext cx="1234451" cy="375152"/>
          </a:xfrm>
          <a:prstGeom prst="rect">
            <a:avLst/>
          </a:prstGeom>
        </p:spPr>
        <p:txBody>
          <a:bodyPr wrap="square" lIns="0" tIns="0" rIns="0" bIns="0" rtlCol="0">
            <a:noAutofit/>
          </a:bodyPr>
          <a:lstStyle/>
          <a:p>
            <a:pPr marL="7717">
              <a:lnSpc>
                <a:spcPts val="3002"/>
              </a:lnSpc>
              <a:spcBef>
                <a:spcPts val="150"/>
              </a:spcBef>
            </a:pPr>
            <a:r>
              <a:rPr sz="2900" dirty="0" smtClean="0">
                <a:latin typeface="Times New Roman"/>
                <a:cs typeface="Times New Roman"/>
              </a:rPr>
              <a:t>ledPin</a:t>
            </a:r>
            <a:endParaRPr sz="2900">
              <a:latin typeface="Times New Roman"/>
              <a:cs typeface="Times New Roman"/>
            </a:endParaRPr>
          </a:p>
        </p:txBody>
      </p:sp>
      <p:sp>
        <p:nvSpPr>
          <p:cNvPr id="36" name="object 36"/>
          <p:cNvSpPr txBox="1"/>
          <p:nvPr/>
        </p:nvSpPr>
        <p:spPr>
          <a:xfrm>
            <a:off x="6554934" y="2678586"/>
            <a:ext cx="265662" cy="375152"/>
          </a:xfrm>
          <a:prstGeom prst="rect">
            <a:avLst/>
          </a:prstGeom>
        </p:spPr>
        <p:txBody>
          <a:bodyPr wrap="square" lIns="0" tIns="0" rIns="0" bIns="0" rtlCol="0">
            <a:noAutofit/>
          </a:bodyPr>
          <a:lstStyle/>
          <a:p>
            <a:pPr marL="7717">
              <a:lnSpc>
                <a:spcPts val="3002"/>
              </a:lnSpc>
              <a:spcBef>
                <a:spcPts val="150"/>
              </a:spcBef>
            </a:pPr>
            <a:r>
              <a:rPr sz="2900" dirty="0" smtClean="0">
                <a:latin typeface="Times New Roman"/>
                <a:cs typeface="Times New Roman"/>
              </a:rPr>
              <a:t>=</a:t>
            </a:r>
            <a:endParaRPr sz="2900">
              <a:latin typeface="Times New Roman"/>
              <a:cs typeface="Times New Roman"/>
            </a:endParaRPr>
          </a:p>
        </p:txBody>
      </p:sp>
      <p:sp>
        <p:nvSpPr>
          <p:cNvPr id="35" name="object 35"/>
          <p:cNvSpPr txBox="1"/>
          <p:nvPr/>
        </p:nvSpPr>
        <p:spPr>
          <a:xfrm>
            <a:off x="4684221" y="3084574"/>
            <a:ext cx="1698485" cy="375152"/>
          </a:xfrm>
          <a:prstGeom prst="rect">
            <a:avLst/>
          </a:prstGeom>
        </p:spPr>
        <p:txBody>
          <a:bodyPr wrap="square" lIns="0" tIns="0" rIns="0" bIns="0" rtlCol="0">
            <a:noAutofit/>
          </a:bodyPr>
          <a:lstStyle/>
          <a:p>
            <a:pPr marL="7717">
              <a:lnSpc>
                <a:spcPts val="3062"/>
              </a:lnSpc>
              <a:spcBef>
                <a:spcPts val="153"/>
              </a:spcBef>
            </a:pPr>
            <a:r>
              <a:rPr sz="2900" dirty="0" smtClean="0">
                <a:latin typeface="Gill Sans MT"/>
                <a:cs typeface="Gill Sans MT"/>
              </a:rPr>
              <a:t>connected</a:t>
            </a:r>
            <a:endParaRPr sz="2900">
              <a:latin typeface="Gill Sans MT"/>
              <a:cs typeface="Gill Sans MT"/>
            </a:endParaRPr>
          </a:p>
        </p:txBody>
      </p:sp>
      <p:sp>
        <p:nvSpPr>
          <p:cNvPr id="34" name="object 34"/>
          <p:cNvSpPr txBox="1"/>
          <p:nvPr/>
        </p:nvSpPr>
        <p:spPr>
          <a:xfrm>
            <a:off x="6416205" y="3084574"/>
            <a:ext cx="413523" cy="375152"/>
          </a:xfrm>
          <a:prstGeom prst="rect">
            <a:avLst/>
          </a:prstGeom>
        </p:spPr>
        <p:txBody>
          <a:bodyPr wrap="square" lIns="0" tIns="0" rIns="0" bIns="0" rtlCol="0">
            <a:noAutofit/>
          </a:bodyPr>
          <a:lstStyle/>
          <a:p>
            <a:pPr marL="7717">
              <a:lnSpc>
                <a:spcPts val="3062"/>
              </a:lnSpc>
              <a:spcBef>
                <a:spcPts val="153"/>
              </a:spcBef>
            </a:pPr>
            <a:r>
              <a:rPr sz="2900" dirty="0" smtClean="0">
                <a:latin typeface="Gill Sans MT"/>
                <a:cs typeface="Gill Sans MT"/>
              </a:rPr>
              <a:t>to</a:t>
            </a:r>
            <a:endParaRPr sz="2900">
              <a:latin typeface="Gill Sans MT"/>
              <a:cs typeface="Gill Sans MT"/>
            </a:endParaRPr>
          </a:p>
        </p:txBody>
      </p:sp>
      <p:sp>
        <p:nvSpPr>
          <p:cNvPr id="33" name="object 33"/>
          <p:cNvSpPr txBox="1"/>
          <p:nvPr/>
        </p:nvSpPr>
        <p:spPr>
          <a:xfrm>
            <a:off x="6863133" y="3084574"/>
            <a:ext cx="1222441" cy="375152"/>
          </a:xfrm>
          <a:prstGeom prst="rect">
            <a:avLst/>
          </a:prstGeom>
        </p:spPr>
        <p:txBody>
          <a:bodyPr wrap="square" lIns="0" tIns="0" rIns="0" bIns="0" rtlCol="0">
            <a:noAutofit/>
          </a:bodyPr>
          <a:lstStyle/>
          <a:p>
            <a:pPr marL="7717">
              <a:lnSpc>
                <a:spcPts val="3062"/>
              </a:lnSpc>
              <a:spcBef>
                <a:spcPts val="153"/>
              </a:spcBef>
            </a:pPr>
            <a:r>
              <a:rPr sz="2900" dirty="0" smtClean="0">
                <a:latin typeface="Gill Sans MT"/>
                <a:cs typeface="Gill Sans MT"/>
              </a:rPr>
              <a:t>control</a:t>
            </a:r>
            <a:endParaRPr sz="2900">
              <a:latin typeface="Gill Sans MT"/>
              <a:cs typeface="Gill Sans MT"/>
            </a:endParaRPr>
          </a:p>
        </p:txBody>
      </p:sp>
      <p:sp>
        <p:nvSpPr>
          <p:cNvPr id="32" name="object 32"/>
          <p:cNvSpPr txBox="1"/>
          <p:nvPr/>
        </p:nvSpPr>
        <p:spPr>
          <a:xfrm>
            <a:off x="8118986" y="3084574"/>
            <a:ext cx="542056" cy="375152"/>
          </a:xfrm>
          <a:prstGeom prst="rect">
            <a:avLst/>
          </a:prstGeom>
        </p:spPr>
        <p:txBody>
          <a:bodyPr wrap="square" lIns="0" tIns="0" rIns="0" bIns="0" rtlCol="0">
            <a:noAutofit/>
          </a:bodyPr>
          <a:lstStyle/>
          <a:p>
            <a:pPr marL="7717">
              <a:lnSpc>
                <a:spcPts val="3062"/>
              </a:lnSpc>
              <a:spcBef>
                <a:spcPts val="153"/>
              </a:spcBef>
            </a:pPr>
            <a:r>
              <a:rPr sz="2900" dirty="0" smtClean="0">
                <a:latin typeface="Gill Sans MT"/>
                <a:cs typeface="Gill Sans MT"/>
              </a:rPr>
              <a:t>pin</a:t>
            </a:r>
            <a:endParaRPr sz="2900">
              <a:latin typeface="Gill Sans MT"/>
              <a:cs typeface="Gill Sans MT"/>
            </a:endParaRPr>
          </a:p>
        </p:txBody>
      </p:sp>
      <p:sp>
        <p:nvSpPr>
          <p:cNvPr id="31" name="object 31"/>
          <p:cNvSpPr txBox="1"/>
          <p:nvPr/>
        </p:nvSpPr>
        <p:spPr>
          <a:xfrm>
            <a:off x="8694265" y="3084574"/>
            <a:ext cx="457806" cy="375152"/>
          </a:xfrm>
          <a:prstGeom prst="rect">
            <a:avLst/>
          </a:prstGeom>
        </p:spPr>
        <p:txBody>
          <a:bodyPr wrap="square" lIns="0" tIns="0" rIns="0" bIns="0" rtlCol="0">
            <a:noAutofit/>
          </a:bodyPr>
          <a:lstStyle/>
          <a:p>
            <a:pPr marL="7717">
              <a:lnSpc>
                <a:spcPts val="3062"/>
              </a:lnSpc>
              <a:spcBef>
                <a:spcPts val="153"/>
              </a:spcBef>
            </a:pPr>
            <a:r>
              <a:rPr sz="2900" dirty="0" smtClean="0">
                <a:latin typeface="Gill Sans MT"/>
                <a:cs typeface="Gill Sans MT"/>
              </a:rPr>
              <a:t>13</a:t>
            </a:r>
            <a:endParaRPr sz="2900">
              <a:latin typeface="Gill Sans MT"/>
              <a:cs typeface="Gill Sans MT"/>
            </a:endParaRPr>
          </a:p>
        </p:txBody>
      </p:sp>
      <p:sp>
        <p:nvSpPr>
          <p:cNvPr id="30" name="object 30"/>
          <p:cNvSpPr txBox="1"/>
          <p:nvPr/>
        </p:nvSpPr>
        <p:spPr>
          <a:xfrm>
            <a:off x="7172101" y="3865159"/>
            <a:ext cx="723104" cy="380902"/>
          </a:xfrm>
          <a:prstGeom prst="rect">
            <a:avLst/>
          </a:prstGeom>
        </p:spPr>
        <p:txBody>
          <a:bodyPr wrap="square" lIns="0" tIns="0" rIns="0" bIns="0" rtlCol="0">
            <a:noAutofit/>
          </a:bodyPr>
          <a:lstStyle/>
          <a:p>
            <a:pPr marL="7717">
              <a:lnSpc>
                <a:spcPts val="3093"/>
              </a:lnSpc>
              <a:spcBef>
                <a:spcPts val="154"/>
              </a:spcBef>
            </a:pPr>
            <a:r>
              <a:rPr sz="4400" baseline="1195" dirty="0" smtClean="0">
                <a:latin typeface="Times New Roman"/>
                <a:cs typeface="Times New Roman"/>
              </a:rPr>
              <a:t>0;</a:t>
            </a:r>
            <a:r>
              <a:rPr sz="4400" spc="448" baseline="1195" dirty="0" smtClean="0">
                <a:latin typeface="Times New Roman"/>
                <a:cs typeface="Times New Roman"/>
              </a:rPr>
              <a:t> </a:t>
            </a:r>
            <a:r>
              <a:rPr sz="4400" baseline="1185" dirty="0" smtClean="0">
                <a:latin typeface="Gill Sans MT"/>
                <a:cs typeface="Gill Sans MT"/>
              </a:rPr>
              <a:t>–</a:t>
            </a:r>
            <a:endParaRPr sz="2900">
              <a:latin typeface="Gill Sans MT"/>
              <a:cs typeface="Gill Sans MT"/>
            </a:endParaRPr>
          </a:p>
        </p:txBody>
      </p:sp>
      <p:sp>
        <p:nvSpPr>
          <p:cNvPr id="29" name="object 29"/>
          <p:cNvSpPr txBox="1"/>
          <p:nvPr/>
        </p:nvSpPr>
        <p:spPr>
          <a:xfrm>
            <a:off x="7927599" y="3865159"/>
            <a:ext cx="917713" cy="375152"/>
          </a:xfrm>
          <a:prstGeom prst="rect">
            <a:avLst/>
          </a:prstGeom>
        </p:spPr>
        <p:txBody>
          <a:bodyPr wrap="square" lIns="0" tIns="0" rIns="0" bIns="0" rtlCol="0">
            <a:noAutofit/>
          </a:bodyPr>
          <a:lstStyle/>
          <a:p>
            <a:pPr marL="7717">
              <a:lnSpc>
                <a:spcPts val="3062"/>
              </a:lnSpc>
              <a:spcBef>
                <a:spcPts val="153"/>
              </a:spcBef>
            </a:pPr>
            <a:r>
              <a:rPr sz="2900" dirty="0" smtClean="0">
                <a:latin typeface="Gill Sans MT"/>
                <a:cs typeface="Gill Sans MT"/>
              </a:rPr>
              <a:t>setup</a:t>
            </a:r>
            <a:endParaRPr sz="2900">
              <a:latin typeface="Gill Sans MT"/>
              <a:cs typeface="Gill Sans MT"/>
            </a:endParaRPr>
          </a:p>
        </p:txBody>
      </p:sp>
      <p:sp>
        <p:nvSpPr>
          <p:cNvPr id="28" name="object 28"/>
          <p:cNvSpPr txBox="1"/>
          <p:nvPr/>
        </p:nvSpPr>
        <p:spPr>
          <a:xfrm>
            <a:off x="4684221" y="3870908"/>
            <a:ext cx="591154" cy="375152"/>
          </a:xfrm>
          <a:prstGeom prst="rect">
            <a:avLst/>
          </a:prstGeom>
        </p:spPr>
        <p:txBody>
          <a:bodyPr wrap="square" lIns="0" tIns="0" rIns="0" bIns="0" rtlCol="0">
            <a:noAutofit/>
          </a:bodyPr>
          <a:lstStyle/>
          <a:p>
            <a:pPr marL="7717">
              <a:lnSpc>
                <a:spcPts val="3002"/>
              </a:lnSpc>
              <a:spcBef>
                <a:spcPts val="150"/>
              </a:spcBef>
            </a:pPr>
            <a:r>
              <a:rPr sz="2900" dirty="0" smtClean="0">
                <a:latin typeface="Times New Roman"/>
                <a:cs typeface="Times New Roman"/>
              </a:rPr>
              <a:t>int</a:t>
            </a:r>
            <a:endParaRPr sz="2900">
              <a:latin typeface="Times New Roman"/>
              <a:cs typeface="Times New Roman"/>
            </a:endParaRPr>
          </a:p>
        </p:txBody>
      </p:sp>
      <p:sp>
        <p:nvSpPr>
          <p:cNvPr id="27" name="object 27"/>
          <p:cNvSpPr txBox="1"/>
          <p:nvPr/>
        </p:nvSpPr>
        <p:spPr>
          <a:xfrm>
            <a:off x="5297928" y="3870908"/>
            <a:ext cx="1563402" cy="375152"/>
          </a:xfrm>
          <a:prstGeom prst="rect">
            <a:avLst/>
          </a:prstGeom>
        </p:spPr>
        <p:txBody>
          <a:bodyPr wrap="square" lIns="0" tIns="0" rIns="0" bIns="0" rtlCol="0">
            <a:noAutofit/>
          </a:bodyPr>
          <a:lstStyle/>
          <a:p>
            <a:pPr marL="7717">
              <a:lnSpc>
                <a:spcPts val="3002"/>
              </a:lnSpc>
              <a:spcBef>
                <a:spcPts val="150"/>
              </a:spcBef>
            </a:pPr>
            <a:r>
              <a:rPr sz="2900" dirty="0" smtClean="0">
                <a:latin typeface="Times New Roman"/>
                <a:cs typeface="Times New Roman"/>
              </a:rPr>
              <a:t>aSensor</a:t>
            </a:r>
            <a:endParaRPr sz="2900">
              <a:latin typeface="Times New Roman"/>
              <a:cs typeface="Times New Roman"/>
            </a:endParaRPr>
          </a:p>
        </p:txBody>
      </p:sp>
      <p:sp>
        <p:nvSpPr>
          <p:cNvPr id="26" name="object 26"/>
          <p:cNvSpPr txBox="1"/>
          <p:nvPr/>
        </p:nvSpPr>
        <p:spPr>
          <a:xfrm>
            <a:off x="6883885" y="3870908"/>
            <a:ext cx="265662" cy="375152"/>
          </a:xfrm>
          <a:prstGeom prst="rect">
            <a:avLst/>
          </a:prstGeom>
        </p:spPr>
        <p:txBody>
          <a:bodyPr wrap="square" lIns="0" tIns="0" rIns="0" bIns="0" rtlCol="0">
            <a:noAutofit/>
          </a:bodyPr>
          <a:lstStyle/>
          <a:p>
            <a:pPr marL="7717">
              <a:lnSpc>
                <a:spcPts val="3002"/>
              </a:lnSpc>
              <a:spcBef>
                <a:spcPts val="150"/>
              </a:spcBef>
            </a:pPr>
            <a:r>
              <a:rPr sz="2900" dirty="0" smtClean="0">
                <a:latin typeface="Times New Roman"/>
                <a:cs typeface="Times New Roman"/>
              </a:rPr>
              <a:t>=</a:t>
            </a:r>
            <a:endParaRPr sz="2900">
              <a:latin typeface="Times New Roman"/>
              <a:cs typeface="Times New Roman"/>
            </a:endParaRPr>
          </a:p>
        </p:txBody>
      </p:sp>
      <p:sp>
        <p:nvSpPr>
          <p:cNvPr id="24" name="object 24"/>
          <p:cNvSpPr txBox="1"/>
          <p:nvPr/>
        </p:nvSpPr>
        <p:spPr>
          <a:xfrm>
            <a:off x="2212340" y="4104264"/>
            <a:ext cx="1600829" cy="323685"/>
          </a:xfrm>
          <a:prstGeom prst="rect">
            <a:avLst/>
          </a:prstGeom>
        </p:spPr>
        <p:txBody>
          <a:bodyPr wrap="square" lIns="0" tIns="0" rIns="0" bIns="0" rtlCol="0">
            <a:noAutofit/>
          </a:bodyPr>
          <a:lstStyle/>
          <a:p>
            <a:pPr marL="7717">
              <a:lnSpc>
                <a:spcPts val="2643"/>
              </a:lnSpc>
              <a:spcBef>
                <a:spcPts val="132"/>
              </a:spcBef>
            </a:pPr>
            <a:endParaRPr sz="2500">
              <a:latin typeface="Gill Sans MT"/>
              <a:cs typeface="Gill Sans MT"/>
            </a:endParaRPr>
          </a:p>
        </p:txBody>
      </p:sp>
      <p:sp>
        <p:nvSpPr>
          <p:cNvPr id="23" name="object 23"/>
          <p:cNvSpPr txBox="1"/>
          <p:nvPr/>
        </p:nvSpPr>
        <p:spPr>
          <a:xfrm>
            <a:off x="4684221" y="4276896"/>
            <a:ext cx="1109669" cy="375152"/>
          </a:xfrm>
          <a:prstGeom prst="rect">
            <a:avLst/>
          </a:prstGeom>
        </p:spPr>
        <p:txBody>
          <a:bodyPr wrap="square" lIns="0" tIns="0" rIns="0" bIns="0" rtlCol="0">
            <a:noAutofit/>
          </a:bodyPr>
          <a:lstStyle/>
          <a:p>
            <a:pPr marL="7717">
              <a:lnSpc>
                <a:spcPts val="3062"/>
              </a:lnSpc>
              <a:spcBef>
                <a:spcPts val="153"/>
              </a:spcBef>
            </a:pPr>
            <a:r>
              <a:rPr sz="2900" dirty="0" smtClean="0">
                <a:latin typeface="Gill Sans MT"/>
                <a:cs typeface="Gill Sans MT"/>
              </a:rPr>
              <a:t>sensor</a:t>
            </a:r>
            <a:endParaRPr sz="2900">
              <a:latin typeface="Gill Sans MT"/>
              <a:cs typeface="Gill Sans MT"/>
            </a:endParaRPr>
          </a:p>
        </p:txBody>
      </p:sp>
      <p:sp>
        <p:nvSpPr>
          <p:cNvPr id="22" name="object 22"/>
          <p:cNvSpPr txBox="1"/>
          <p:nvPr/>
        </p:nvSpPr>
        <p:spPr>
          <a:xfrm>
            <a:off x="5827477" y="4276896"/>
            <a:ext cx="1446296" cy="375152"/>
          </a:xfrm>
          <a:prstGeom prst="rect">
            <a:avLst/>
          </a:prstGeom>
        </p:spPr>
        <p:txBody>
          <a:bodyPr wrap="square" lIns="0" tIns="0" rIns="0" bIns="0" rtlCol="0">
            <a:noAutofit/>
          </a:bodyPr>
          <a:lstStyle/>
          <a:p>
            <a:pPr marL="7717">
              <a:lnSpc>
                <a:spcPts val="3062"/>
              </a:lnSpc>
              <a:spcBef>
                <a:spcPts val="153"/>
              </a:spcBef>
            </a:pPr>
            <a:r>
              <a:rPr sz="2900" dirty="0" smtClean="0">
                <a:latin typeface="Gill Sans MT"/>
                <a:cs typeface="Gill Sans MT"/>
              </a:rPr>
              <a:t>'aSensor'</a:t>
            </a:r>
            <a:endParaRPr sz="2900">
              <a:latin typeface="Gill Sans MT"/>
              <a:cs typeface="Gill Sans MT"/>
            </a:endParaRPr>
          </a:p>
        </p:txBody>
      </p:sp>
      <p:sp>
        <p:nvSpPr>
          <p:cNvPr id="21" name="object 21"/>
          <p:cNvSpPr txBox="1"/>
          <p:nvPr/>
        </p:nvSpPr>
        <p:spPr>
          <a:xfrm>
            <a:off x="7307370" y="4276896"/>
            <a:ext cx="477696" cy="375152"/>
          </a:xfrm>
          <a:prstGeom prst="rect">
            <a:avLst/>
          </a:prstGeom>
        </p:spPr>
        <p:txBody>
          <a:bodyPr wrap="square" lIns="0" tIns="0" rIns="0" bIns="0" rtlCol="0">
            <a:noAutofit/>
          </a:bodyPr>
          <a:lstStyle/>
          <a:p>
            <a:pPr marL="7717">
              <a:lnSpc>
                <a:spcPts val="3062"/>
              </a:lnSpc>
              <a:spcBef>
                <a:spcPts val="153"/>
              </a:spcBef>
            </a:pPr>
            <a:r>
              <a:rPr sz="2900" dirty="0" smtClean="0">
                <a:latin typeface="Gill Sans MT"/>
                <a:cs typeface="Gill Sans MT"/>
              </a:rPr>
              <a:t>on</a:t>
            </a:r>
            <a:endParaRPr sz="2900">
              <a:latin typeface="Gill Sans MT"/>
              <a:cs typeface="Gill Sans MT"/>
            </a:endParaRPr>
          </a:p>
        </p:txBody>
      </p:sp>
      <p:sp>
        <p:nvSpPr>
          <p:cNvPr id="20" name="object 20"/>
          <p:cNvSpPr txBox="1"/>
          <p:nvPr/>
        </p:nvSpPr>
        <p:spPr>
          <a:xfrm>
            <a:off x="7818473" y="4276896"/>
            <a:ext cx="1053940" cy="375152"/>
          </a:xfrm>
          <a:prstGeom prst="rect">
            <a:avLst/>
          </a:prstGeom>
        </p:spPr>
        <p:txBody>
          <a:bodyPr wrap="square" lIns="0" tIns="0" rIns="0" bIns="0" rtlCol="0">
            <a:noAutofit/>
          </a:bodyPr>
          <a:lstStyle/>
          <a:p>
            <a:pPr marL="7717">
              <a:lnSpc>
                <a:spcPts val="3062"/>
              </a:lnSpc>
              <a:spcBef>
                <a:spcPts val="153"/>
              </a:spcBef>
            </a:pPr>
            <a:r>
              <a:rPr sz="2900" dirty="0" smtClean="0">
                <a:latin typeface="Gill Sans MT"/>
                <a:cs typeface="Gill Sans MT"/>
              </a:rPr>
              <a:t>analog</a:t>
            </a:r>
            <a:endParaRPr sz="2900">
              <a:latin typeface="Gill Sans MT"/>
              <a:cs typeface="Gill Sans MT"/>
            </a:endParaRPr>
          </a:p>
        </p:txBody>
      </p:sp>
      <p:sp>
        <p:nvSpPr>
          <p:cNvPr id="19" name="object 19"/>
          <p:cNvSpPr txBox="1"/>
          <p:nvPr/>
        </p:nvSpPr>
        <p:spPr>
          <a:xfrm>
            <a:off x="8906007" y="4276896"/>
            <a:ext cx="542056" cy="375152"/>
          </a:xfrm>
          <a:prstGeom prst="rect">
            <a:avLst/>
          </a:prstGeom>
        </p:spPr>
        <p:txBody>
          <a:bodyPr wrap="square" lIns="0" tIns="0" rIns="0" bIns="0" rtlCol="0">
            <a:noAutofit/>
          </a:bodyPr>
          <a:lstStyle/>
          <a:p>
            <a:pPr marL="7717">
              <a:lnSpc>
                <a:spcPts val="3062"/>
              </a:lnSpc>
              <a:spcBef>
                <a:spcPts val="153"/>
              </a:spcBef>
            </a:pPr>
            <a:r>
              <a:rPr sz="2900" dirty="0" smtClean="0">
                <a:latin typeface="Gill Sans MT"/>
                <a:cs typeface="Gill Sans MT"/>
              </a:rPr>
              <a:t>pin</a:t>
            </a:r>
            <a:endParaRPr sz="2900">
              <a:latin typeface="Gill Sans MT"/>
              <a:cs typeface="Gill Sans MT"/>
            </a:endParaRPr>
          </a:p>
        </p:txBody>
      </p:sp>
      <p:sp>
        <p:nvSpPr>
          <p:cNvPr id="18" name="object 18"/>
          <p:cNvSpPr txBox="1"/>
          <p:nvPr/>
        </p:nvSpPr>
        <p:spPr>
          <a:xfrm>
            <a:off x="9481286" y="4276896"/>
            <a:ext cx="265662" cy="375152"/>
          </a:xfrm>
          <a:prstGeom prst="rect">
            <a:avLst/>
          </a:prstGeom>
        </p:spPr>
        <p:txBody>
          <a:bodyPr wrap="square" lIns="0" tIns="0" rIns="0" bIns="0" rtlCol="0">
            <a:noAutofit/>
          </a:bodyPr>
          <a:lstStyle/>
          <a:p>
            <a:pPr marL="7717">
              <a:lnSpc>
                <a:spcPts val="3062"/>
              </a:lnSpc>
              <a:spcBef>
                <a:spcPts val="153"/>
              </a:spcBef>
            </a:pPr>
            <a:r>
              <a:rPr sz="2900" dirty="0" smtClean="0">
                <a:latin typeface="Gill Sans MT"/>
                <a:cs typeface="Gill Sans MT"/>
              </a:rPr>
              <a:t>0</a:t>
            </a:r>
            <a:endParaRPr sz="2900">
              <a:latin typeface="Gill Sans MT"/>
              <a:cs typeface="Gill Sans MT"/>
            </a:endParaRPr>
          </a:p>
        </p:txBody>
      </p:sp>
      <p:sp>
        <p:nvSpPr>
          <p:cNvPr id="17" name="object 17"/>
          <p:cNvSpPr txBox="1"/>
          <p:nvPr/>
        </p:nvSpPr>
        <p:spPr>
          <a:xfrm>
            <a:off x="7207072" y="5100370"/>
            <a:ext cx="1331419" cy="380902"/>
          </a:xfrm>
          <a:prstGeom prst="rect">
            <a:avLst/>
          </a:prstGeom>
        </p:spPr>
        <p:txBody>
          <a:bodyPr wrap="square" lIns="0" tIns="0" rIns="0" bIns="0" rtlCol="0">
            <a:noAutofit/>
          </a:bodyPr>
          <a:lstStyle/>
          <a:p>
            <a:pPr marL="7717">
              <a:lnSpc>
                <a:spcPts val="3093"/>
              </a:lnSpc>
              <a:spcBef>
                <a:spcPts val="154"/>
              </a:spcBef>
            </a:pPr>
            <a:r>
              <a:rPr sz="4400" baseline="1195" dirty="0" smtClean="0">
                <a:latin typeface="Times New Roman"/>
                <a:cs typeface="Times New Roman"/>
              </a:rPr>
              <a:t>LOW;</a:t>
            </a:r>
            <a:r>
              <a:rPr sz="4400" spc="-143" baseline="1195" dirty="0" smtClean="0">
                <a:latin typeface="Times New Roman"/>
                <a:cs typeface="Times New Roman"/>
              </a:rPr>
              <a:t> </a:t>
            </a:r>
            <a:r>
              <a:rPr sz="4400" baseline="1185" dirty="0" smtClean="0">
                <a:latin typeface="Gill Sans MT"/>
                <a:cs typeface="Gill Sans MT"/>
              </a:rPr>
              <a:t>–</a:t>
            </a:r>
            <a:endParaRPr sz="2900">
              <a:latin typeface="Gill Sans MT"/>
              <a:cs typeface="Gill Sans MT"/>
            </a:endParaRPr>
          </a:p>
        </p:txBody>
      </p:sp>
      <p:sp>
        <p:nvSpPr>
          <p:cNvPr id="16" name="object 16"/>
          <p:cNvSpPr txBox="1"/>
          <p:nvPr/>
        </p:nvSpPr>
        <p:spPr>
          <a:xfrm>
            <a:off x="8570885" y="5100370"/>
            <a:ext cx="597598" cy="375152"/>
          </a:xfrm>
          <a:prstGeom prst="rect">
            <a:avLst/>
          </a:prstGeom>
        </p:spPr>
        <p:txBody>
          <a:bodyPr wrap="square" lIns="0" tIns="0" rIns="0" bIns="0" rtlCol="0">
            <a:noAutofit/>
          </a:bodyPr>
          <a:lstStyle/>
          <a:p>
            <a:pPr marL="7717">
              <a:lnSpc>
                <a:spcPts val="3062"/>
              </a:lnSpc>
              <a:spcBef>
                <a:spcPts val="153"/>
              </a:spcBef>
            </a:pPr>
            <a:r>
              <a:rPr sz="2900" dirty="0" smtClean="0">
                <a:latin typeface="Gill Sans MT"/>
                <a:cs typeface="Gill Sans MT"/>
              </a:rPr>
              <a:t>use</a:t>
            </a:r>
            <a:endParaRPr sz="2900">
              <a:latin typeface="Gill Sans MT"/>
              <a:cs typeface="Gill Sans MT"/>
            </a:endParaRPr>
          </a:p>
        </p:txBody>
      </p:sp>
      <p:sp>
        <p:nvSpPr>
          <p:cNvPr id="15" name="object 15"/>
          <p:cNvSpPr txBox="1"/>
          <p:nvPr/>
        </p:nvSpPr>
        <p:spPr>
          <a:xfrm>
            <a:off x="9201886" y="5100370"/>
            <a:ext cx="625744" cy="375152"/>
          </a:xfrm>
          <a:prstGeom prst="rect">
            <a:avLst/>
          </a:prstGeom>
        </p:spPr>
        <p:txBody>
          <a:bodyPr wrap="square" lIns="0" tIns="0" rIns="0" bIns="0" rtlCol="0">
            <a:noAutofit/>
          </a:bodyPr>
          <a:lstStyle/>
          <a:p>
            <a:pPr marL="7717">
              <a:lnSpc>
                <a:spcPts val="3062"/>
              </a:lnSpc>
              <a:spcBef>
                <a:spcPts val="153"/>
              </a:spcBef>
            </a:pPr>
            <a:r>
              <a:rPr sz="2900" dirty="0" smtClean="0">
                <a:latin typeface="Gill Sans MT"/>
                <a:cs typeface="Gill Sans MT"/>
              </a:rPr>
              <a:t>this</a:t>
            </a:r>
            <a:endParaRPr sz="2900">
              <a:latin typeface="Gill Sans MT"/>
              <a:cs typeface="Gill Sans MT"/>
            </a:endParaRPr>
          </a:p>
        </p:txBody>
      </p:sp>
      <p:sp>
        <p:nvSpPr>
          <p:cNvPr id="14" name="object 14"/>
          <p:cNvSpPr txBox="1"/>
          <p:nvPr/>
        </p:nvSpPr>
        <p:spPr>
          <a:xfrm>
            <a:off x="4684222" y="5106119"/>
            <a:ext cx="591154" cy="375152"/>
          </a:xfrm>
          <a:prstGeom prst="rect">
            <a:avLst/>
          </a:prstGeom>
        </p:spPr>
        <p:txBody>
          <a:bodyPr wrap="square" lIns="0" tIns="0" rIns="0" bIns="0" rtlCol="0">
            <a:noAutofit/>
          </a:bodyPr>
          <a:lstStyle/>
          <a:p>
            <a:pPr marL="7717">
              <a:lnSpc>
                <a:spcPts val="3002"/>
              </a:lnSpc>
              <a:spcBef>
                <a:spcPts val="150"/>
              </a:spcBef>
            </a:pPr>
            <a:r>
              <a:rPr sz="2900" dirty="0" smtClean="0">
                <a:latin typeface="Times New Roman"/>
                <a:cs typeface="Times New Roman"/>
              </a:rPr>
              <a:t>int</a:t>
            </a:r>
            <a:endParaRPr sz="2900">
              <a:latin typeface="Times New Roman"/>
              <a:cs typeface="Times New Roman"/>
            </a:endParaRPr>
          </a:p>
        </p:txBody>
      </p:sp>
      <p:sp>
        <p:nvSpPr>
          <p:cNvPr id="13" name="object 13"/>
          <p:cNvSpPr txBox="1"/>
          <p:nvPr/>
        </p:nvSpPr>
        <p:spPr>
          <a:xfrm>
            <a:off x="5297930" y="5106119"/>
            <a:ext cx="1598372" cy="375152"/>
          </a:xfrm>
          <a:prstGeom prst="rect">
            <a:avLst/>
          </a:prstGeom>
        </p:spPr>
        <p:txBody>
          <a:bodyPr wrap="square" lIns="0" tIns="0" rIns="0" bIns="0" rtlCol="0">
            <a:noAutofit/>
          </a:bodyPr>
          <a:lstStyle/>
          <a:p>
            <a:pPr marL="7717">
              <a:lnSpc>
                <a:spcPts val="3002"/>
              </a:lnSpc>
              <a:spcBef>
                <a:spcPts val="150"/>
              </a:spcBef>
            </a:pPr>
            <a:r>
              <a:rPr sz="2900" dirty="0" smtClean="0">
                <a:latin typeface="Times New Roman"/>
                <a:cs typeface="Times New Roman"/>
              </a:rPr>
              <a:t>statePin</a:t>
            </a:r>
            <a:endParaRPr sz="2900">
              <a:latin typeface="Times New Roman"/>
              <a:cs typeface="Times New Roman"/>
            </a:endParaRPr>
          </a:p>
        </p:txBody>
      </p:sp>
      <p:sp>
        <p:nvSpPr>
          <p:cNvPr id="12" name="object 12"/>
          <p:cNvSpPr txBox="1"/>
          <p:nvPr/>
        </p:nvSpPr>
        <p:spPr>
          <a:xfrm>
            <a:off x="6918857" y="5106119"/>
            <a:ext cx="265662" cy="375152"/>
          </a:xfrm>
          <a:prstGeom prst="rect">
            <a:avLst/>
          </a:prstGeom>
        </p:spPr>
        <p:txBody>
          <a:bodyPr wrap="square" lIns="0" tIns="0" rIns="0" bIns="0" rtlCol="0">
            <a:noAutofit/>
          </a:bodyPr>
          <a:lstStyle/>
          <a:p>
            <a:pPr marL="7717">
              <a:lnSpc>
                <a:spcPts val="3002"/>
              </a:lnSpc>
              <a:spcBef>
                <a:spcPts val="150"/>
              </a:spcBef>
            </a:pPr>
            <a:r>
              <a:rPr sz="2900" dirty="0" smtClean="0">
                <a:latin typeface="Times New Roman"/>
                <a:cs typeface="Times New Roman"/>
              </a:rPr>
              <a:t>=</a:t>
            </a:r>
            <a:endParaRPr sz="2900">
              <a:latin typeface="Times New Roman"/>
              <a:cs typeface="Times New Roman"/>
            </a:endParaRPr>
          </a:p>
        </p:txBody>
      </p:sp>
      <p:sp>
        <p:nvSpPr>
          <p:cNvPr id="11" name="object 11"/>
          <p:cNvSpPr txBox="1"/>
          <p:nvPr/>
        </p:nvSpPr>
        <p:spPr>
          <a:xfrm>
            <a:off x="4684222" y="5512107"/>
            <a:ext cx="413523" cy="375152"/>
          </a:xfrm>
          <a:prstGeom prst="rect">
            <a:avLst/>
          </a:prstGeom>
        </p:spPr>
        <p:txBody>
          <a:bodyPr wrap="square" lIns="0" tIns="0" rIns="0" bIns="0" rtlCol="0">
            <a:noAutofit/>
          </a:bodyPr>
          <a:lstStyle/>
          <a:p>
            <a:pPr marL="7717">
              <a:lnSpc>
                <a:spcPts val="3062"/>
              </a:lnSpc>
              <a:spcBef>
                <a:spcPts val="153"/>
              </a:spcBef>
            </a:pPr>
            <a:r>
              <a:rPr sz="2900" dirty="0" smtClean="0">
                <a:latin typeface="Gill Sans MT"/>
                <a:cs typeface="Gill Sans MT"/>
              </a:rPr>
              <a:t>to</a:t>
            </a:r>
            <a:endParaRPr sz="2900">
              <a:latin typeface="Gill Sans MT"/>
              <a:cs typeface="Gill Sans MT"/>
            </a:endParaRPr>
          </a:p>
        </p:txBody>
      </p:sp>
      <p:sp>
        <p:nvSpPr>
          <p:cNvPr id="10" name="object 10"/>
          <p:cNvSpPr txBox="1"/>
          <p:nvPr/>
        </p:nvSpPr>
        <p:spPr>
          <a:xfrm>
            <a:off x="5131149" y="5512107"/>
            <a:ext cx="757843" cy="375152"/>
          </a:xfrm>
          <a:prstGeom prst="rect">
            <a:avLst/>
          </a:prstGeom>
        </p:spPr>
        <p:txBody>
          <a:bodyPr wrap="square" lIns="0" tIns="0" rIns="0" bIns="0" rtlCol="0">
            <a:noAutofit/>
          </a:bodyPr>
          <a:lstStyle/>
          <a:p>
            <a:pPr marL="7717">
              <a:lnSpc>
                <a:spcPts val="3062"/>
              </a:lnSpc>
              <a:spcBef>
                <a:spcPts val="153"/>
              </a:spcBef>
            </a:pPr>
            <a:r>
              <a:rPr sz="2900" dirty="0" smtClean="0">
                <a:latin typeface="Gill Sans MT"/>
                <a:cs typeface="Gill Sans MT"/>
              </a:rPr>
              <a:t>hold</a:t>
            </a:r>
            <a:endParaRPr sz="2900">
              <a:latin typeface="Gill Sans MT"/>
              <a:cs typeface="Gill Sans MT"/>
            </a:endParaRPr>
          </a:p>
        </p:txBody>
      </p:sp>
      <p:sp>
        <p:nvSpPr>
          <p:cNvPr id="9" name="object 9"/>
          <p:cNvSpPr txBox="1"/>
          <p:nvPr/>
        </p:nvSpPr>
        <p:spPr>
          <a:xfrm>
            <a:off x="5922398" y="5512107"/>
            <a:ext cx="577708" cy="375152"/>
          </a:xfrm>
          <a:prstGeom prst="rect">
            <a:avLst/>
          </a:prstGeom>
        </p:spPr>
        <p:txBody>
          <a:bodyPr wrap="square" lIns="0" tIns="0" rIns="0" bIns="0" rtlCol="0">
            <a:noAutofit/>
          </a:bodyPr>
          <a:lstStyle/>
          <a:p>
            <a:pPr marL="7717">
              <a:lnSpc>
                <a:spcPts val="3062"/>
              </a:lnSpc>
              <a:spcBef>
                <a:spcPts val="153"/>
              </a:spcBef>
            </a:pPr>
            <a:r>
              <a:rPr sz="2900" dirty="0" smtClean="0">
                <a:latin typeface="Gill Sans MT"/>
                <a:cs typeface="Gill Sans MT"/>
              </a:rPr>
              <a:t>the</a:t>
            </a:r>
            <a:endParaRPr sz="2900">
              <a:latin typeface="Gill Sans MT"/>
              <a:cs typeface="Gill Sans MT"/>
            </a:endParaRPr>
          </a:p>
        </p:txBody>
      </p:sp>
      <p:sp>
        <p:nvSpPr>
          <p:cNvPr id="8" name="object 8"/>
          <p:cNvSpPr txBox="1"/>
          <p:nvPr/>
        </p:nvSpPr>
        <p:spPr>
          <a:xfrm>
            <a:off x="6533416" y="5512107"/>
            <a:ext cx="825394" cy="375152"/>
          </a:xfrm>
          <a:prstGeom prst="rect">
            <a:avLst/>
          </a:prstGeom>
        </p:spPr>
        <p:txBody>
          <a:bodyPr wrap="square" lIns="0" tIns="0" rIns="0" bIns="0" rtlCol="0">
            <a:noAutofit/>
          </a:bodyPr>
          <a:lstStyle/>
          <a:p>
            <a:pPr marL="7717">
              <a:lnSpc>
                <a:spcPts val="3062"/>
              </a:lnSpc>
              <a:spcBef>
                <a:spcPts val="153"/>
              </a:spcBef>
            </a:pPr>
            <a:r>
              <a:rPr sz="2900" dirty="0" smtClean="0">
                <a:latin typeface="Gill Sans MT"/>
                <a:cs typeface="Gill Sans MT"/>
              </a:rPr>
              <a:t>state</a:t>
            </a:r>
            <a:endParaRPr sz="2900">
              <a:latin typeface="Gill Sans MT"/>
              <a:cs typeface="Gill Sans MT"/>
            </a:endParaRPr>
          </a:p>
        </p:txBody>
      </p:sp>
      <p:sp>
        <p:nvSpPr>
          <p:cNvPr id="7" name="object 7"/>
          <p:cNvSpPr txBox="1"/>
          <p:nvPr/>
        </p:nvSpPr>
        <p:spPr>
          <a:xfrm>
            <a:off x="7392299" y="5512107"/>
            <a:ext cx="381624" cy="375152"/>
          </a:xfrm>
          <a:prstGeom prst="rect">
            <a:avLst/>
          </a:prstGeom>
        </p:spPr>
        <p:txBody>
          <a:bodyPr wrap="square" lIns="0" tIns="0" rIns="0" bIns="0" rtlCol="0">
            <a:noAutofit/>
          </a:bodyPr>
          <a:lstStyle/>
          <a:p>
            <a:pPr marL="7717">
              <a:lnSpc>
                <a:spcPts val="3062"/>
              </a:lnSpc>
              <a:spcBef>
                <a:spcPts val="153"/>
              </a:spcBef>
            </a:pPr>
            <a:r>
              <a:rPr sz="2900" dirty="0" smtClean="0">
                <a:latin typeface="Gill Sans MT"/>
                <a:cs typeface="Gill Sans MT"/>
              </a:rPr>
              <a:t>of</a:t>
            </a:r>
            <a:endParaRPr sz="2900">
              <a:latin typeface="Gill Sans MT"/>
              <a:cs typeface="Gill Sans MT"/>
            </a:endParaRPr>
          </a:p>
        </p:txBody>
      </p:sp>
      <p:sp>
        <p:nvSpPr>
          <p:cNvPr id="6" name="object 6"/>
          <p:cNvSpPr txBox="1"/>
          <p:nvPr/>
        </p:nvSpPr>
        <p:spPr>
          <a:xfrm>
            <a:off x="7807329" y="5512107"/>
            <a:ext cx="237516" cy="375152"/>
          </a:xfrm>
          <a:prstGeom prst="rect">
            <a:avLst/>
          </a:prstGeom>
        </p:spPr>
        <p:txBody>
          <a:bodyPr wrap="square" lIns="0" tIns="0" rIns="0" bIns="0" rtlCol="0">
            <a:noAutofit/>
          </a:bodyPr>
          <a:lstStyle/>
          <a:p>
            <a:pPr marL="7717">
              <a:lnSpc>
                <a:spcPts val="3062"/>
              </a:lnSpc>
              <a:spcBef>
                <a:spcPts val="153"/>
              </a:spcBef>
            </a:pPr>
            <a:r>
              <a:rPr sz="2900" dirty="0" smtClean="0">
                <a:latin typeface="Gill Sans MT"/>
                <a:cs typeface="Gill Sans MT"/>
              </a:rPr>
              <a:t>a</a:t>
            </a:r>
            <a:endParaRPr sz="2900">
              <a:latin typeface="Gill Sans MT"/>
              <a:cs typeface="Gill Sans MT"/>
            </a:endParaRPr>
          </a:p>
        </p:txBody>
      </p:sp>
      <p:sp>
        <p:nvSpPr>
          <p:cNvPr id="5" name="object 5"/>
          <p:cNvSpPr txBox="1"/>
          <p:nvPr/>
        </p:nvSpPr>
        <p:spPr>
          <a:xfrm>
            <a:off x="8078253" y="5512107"/>
            <a:ext cx="542056" cy="375152"/>
          </a:xfrm>
          <a:prstGeom prst="rect">
            <a:avLst/>
          </a:prstGeom>
        </p:spPr>
        <p:txBody>
          <a:bodyPr wrap="square" lIns="0" tIns="0" rIns="0" bIns="0" rtlCol="0">
            <a:noAutofit/>
          </a:bodyPr>
          <a:lstStyle/>
          <a:p>
            <a:pPr marL="7717">
              <a:lnSpc>
                <a:spcPts val="3062"/>
              </a:lnSpc>
              <a:spcBef>
                <a:spcPts val="153"/>
              </a:spcBef>
            </a:pPr>
            <a:r>
              <a:rPr sz="2900" dirty="0" smtClean="0">
                <a:latin typeface="Gill Sans MT"/>
                <a:cs typeface="Gill Sans MT"/>
              </a:rPr>
              <a:t>pin</a:t>
            </a:r>
            <a:endParaRPr sz="2900">
              <a:latin typeface="Gill Sans MT"/>
              <a:cs typeface="Gill Sans MT"/>
            </a:endParaRPr>
          </a:p>
        </p:txBody>
      </p:sp>
      <p:sp>
        <p:nvSpPr>
          <p:cNvPr id="4" name="object 4"/>
          <p:cNvSpPr txBox="1"/>
          <p:nvPr/>
        </p:nvSpPr>
        <p:spPr>
          <a:xfrm>
            <a:off x="203200" y="2133600"/>
            <a:ext cx="4542833" cy="4193948"/>
          </a:xfrm>
          <a:prstGeom prst="rect">
            <a:avLst/>
          </a:prstGeom>
        </p:spPr>
        <p:txBody>
          <a:bodyPr wrap="square" lIns="0" tIns="0" rIns="0" bIns="0" rtlCol="0">
            <a:noAutofit/>
          </a:bodyPr>
          <a:lstStyle/>
          <a:p>
            <a:pPr marL="834661">
              <a:lnSpc>
                <a:spcPct val="96638"/>
              </a:lnSpc>
              <a:spcBef>
                <a:spcPts val="15254"/>
              </a:spcBef>
            </a:pPr>
            <a:endParaRPr lang="en-US" sz="2500" b="1" spc="-72" dirty="0" smtClean="0">
              <a:latin typeface="Gill Sans MT"/>
              <a:cs typeface="Gill Sans MT"/>
            </a:endParaRPr>
          </a:p>
          <a:p>
            <a:pPr marL="834661">
              <a:lnSpc>
                <a:spcPct val="96638"/>
              </a:lnSpc>
              <a:spcBef>
                <a:spcPts val="15254"/>
              </a:spcBef>
            </a:pPr>
            <a:r>
              <a:rPr lang="en-US" sz="2500" b="1" spc="-72" dirty="0" smtClean="0">
                <a:latin typeface="Gill Sans MT"/>
                <a:cs typeface="Gill Sans MT"/>
              </a:rPr>
              <a:t>Global </a:t>
            </a:r>
            <a:r>
              <a:rPr sz="2500" b="1" spc="-72" smtClean="0">
                <a:latin typeface="Gill Sans MT"/>
                <a:cs typeface="Gill Sans MT"/>
              </a:rPr>
              <a:t>V</a:t>
            </a:r>
            <a:r>
              <a:rPr sz="2500" b="1" spc="36" smtClean="0">
                <a:latin typeface="Gill Sans MT"/>
                <a:cs typeface="Gill Sans MT"/>
              </a:rPr>
              <a:t>a</a:t>
            </a:r>
            <a:r>
              <a:rPr sz="2500" b="1" spc="-109" smtClean="0">
                <a:latin typeface="Gill Sans MT"/>
                <a:cs typeface="Gill Sans MT"/>
              </a:rPr>
              <a:t>r</a:t>
            </a:r>
            <a:r>
              <a:rPr sz="2500" b="1" smtClean="0">
                <a:latin typeface="Gill Sans MT"/>
                <a:cs typeface="Gill Sans MT"/>
              </a:rPr>
              <a:t>i</a:t>
            </a:r>
            <a:r>
              <a:rPr sz="2500" b="1" spc="36" smtClean="0">
                <a:latin typeface="Gill Sans MT"/>
                <a:cs typeface="Gill Sans MT"/>
              </a:rPr>
              <a:t>a</a:t>
            </a:r>
            <a:r>
              <a:rPr sz="2500" b="1" spc="-36" smtClean="0">
                <a:latin typeface="Gill Sans MT"/>
                <a:cs typeface="Gill Sans MT"/>
              </a:rPr>
              <a:t>b</a:t>
            </a:r>
            <a:r>
              <a:rPr sz="2500" b="1" smtClean="0">
                <a:latin typeface="Gill Sans MT"/>
                <a:cs typeface="Gill Sans MT"/>
              </a:rPr>
              <a:t>les</a:t>
            </a:r>
            <a:endParaRPr sz="2500">
              <a:latin typeface="Gill Sans MT"/>
              <a:cs typeface="Gill Sans MT"/>
            </a:endParaRPr>
          </a:p>
        </p:txBody>
      </p:sp>
      <p:sp>
        <p:nvSpPr>
          <p:cNvPr id="3" name="object 3"/>
          <p:cNvSpPr txBox="1"/>
          <p:nvPr/>
        </p:nvSpPr>
        <p:spPr>
          <a:xfrm>
            <a:off x="4737907" y="2128242"/>
            <a:ext cx="5223655" cy="4193948"/>
          </a:xfrm>
          <a:prstGeom prst="rect">
            <a:avLst/>
          </a:prstGeom>
        </p:spPr>
        <p:txBody>
          <a:bodyPr wrap="square" lIns="0" tIns="0" rIns="0" bIns="0" rtlCol="0">
            <a:noAutofit/>
          </a:bodyPr>
          <a:lstStyle/>
          <a:p>
            <a:pPr marL="15433">
              <a:lnSpc>
                <a:spcPts val="608"/>
              </a:lnSpc>
            </a:pPr>
            <a:endParaRPr sz="600"/>
          </a:p>
        </p:txBody>
      </p:sp>
      <p:sp>
        <p:nvSpPr>
          <p:cNvPr id="2" name="object 2"/>
          <p:cNvSpPr txBox="1"/>
          <p:nvPr/>
        </p:nvSpPr>
        <p:spPr>
          <a:xfrm>
            <a:off x="195074" y="6322190"/>
            <a:ext cx="9766488" cy="77419"/>
          </a:xfrm>
          <a:prstGeom prst="rect">
            <a:avLst/>
          </a:prstGeom>
        </p:spPr>
        <p:txBody>
          <a:bodyPr wrap="square" lIns="0" tIns="0" rIns="0" bIns="0" rtlCol="0">
            <a:noAutofit/>
          </a:bodyPr>
          <a:lstStyle/>
          <a:p>
            <a:pPr marL="15433">
              <a:lnSpc>
                <a:spcPts val="608"/>
              </a:lnSpc>
            </a:pPr>
            <a:endParaRPr sz="600"/>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object 9"/>
          <p:cNvSpPr/>
          <p:nvPr/>
        </p:nvSpPr>
        <p:spPr>
          <a:xfrm>
            <a:off x="-73319" y="2186010"/>
            <a:ext cx="10982531" cy="14416266"/>
          </a:xfrm>
          <a:custGeom>
            <a:avLst/>
            <a:gdLst/>
            <a:ahLst/>
            <a:cxnLst/>
            <a:rect l="l" t="t" r="r" b="b"/>
            <a:pathLst>
              <a:path w="17572050" h="24603760">
                <a:moveTo>
                  <a:pt x="16068511" y="244309"/>
                </a:moveTo>
                <a:lnTo>
                  <a:pt x="257011" y="244309"/>
                </a:lnTo>
                <a:lnTo>
                  <a:pt x="257011" y="6480009"/>
                </a:lnTo>
                <a:lnTo>
                  <a:pt x="16068511" y="6480009"/>
                </a:lnTo>
                <a:lnTo>
                  <a:pt x="16068511" y="244309"/>
                </a:lnTo>
                <a:close/>
              </a:path>
            </a:pathLst>
          </a:custGeom>
          <a:solidFill>
            <a:srgbClr val="FEFFFE"/>
          </a:solidFill>
        </p:spPr>
        <p:txBody>
          <a:bodyPr wrap="square" lIns="0" tIns="0" rIns="0" bIns="0" rtlCol="0">
            <a:noAutofit/>
          </a:bodyPr>
          <a:lstStyle/>
          <a:p>
            <a:endParaRPr/>
          </a:p>
        </p:txBody>
      </p:sp>
      <p:sp>
        <p:nvSpPr>
          <p:cNvPr id="10" name="object 10"/>
          <p:cNvSpPr/>
          <p:nvPr/>
        </p:nvSpPr>
        <p:spPr>
          <a:xfrm>
            <a:off x="-53680" y="5757855"/>
            <a:ext cx="4025998" cy="3553434"/>
          </a:xfrm>
          <a:custGeom>
            <a:avLst/>
            <a:gdLst/>
            <a:ahLst/>
            <a:cxnLst/>
            <a:rect l="l" t="t" r="r" b="b"/>
            <a:pathLst>
              <a:path w="6441596" h="6064528">
                <a:moveTo>
                  <a:pt x="6441596" y="0"/>
                </a:moveTo>
                <a:lnTo>
                  <a:pt x="225588" y="0"/>
                </a:lnTo>
                <a:lnTo>
                  <a:pt x="225588" y="384060"/>
                </a:lnTo>
                <a:lnTo>
                  <a:pt x="6441596" y="384060"/>
                </a:lnTo>
                <a:lnTo>
                  <a:pt x="6441596" y="0"/>
                </a:lnTo>
                <a:close/>
              </a:path>
            </a:pathLst>
          </a:custGeom>
          <a:solidFill>
            <a:srgbClr val="000000"/>
          </a:solidFill>
        </p:spPr>
        <p:txBody>
          <a:bodyPr wrap="square" lIns="0" tIns="0" rIns="0" bIns="0" rtlCol="0">
            <a:noAutofit/>
          </a:bodyPr>
          <a:lstStyle/>
          <a:p>
            <a:endParaRPr/>
          </a:p>
        </p:txBody>
      </p:sp>
      <p:sp>
        <p:nvSpPr>
          <p:cNvPr id="11" name="object 11"/>
          <p:cNvSpPr/>
          <p:nvPr/>
        </p:nvSpPr>
        <p:spPr>
          <a:xfrm>
            <a:off x="24875" y="2370125"/>
            <a:ext cx="4025998" cy="3553434"/>
          </a:xfrm>
          <a:prstGeom prst="rect">
            <a:avLst/>
          </a:prstGeom>
          <a:blipFill>
            <a:blip r:embed="rId2" cstate="print"/>
            <a:stretch>
              <a:fillRect/>
            </a:stretch>
          </a:blipFill>
        </p:spPr>
        <p:txBody>
          <a:bodyPr wrap="square" lIns="0" tIns="0" rIns="0" bIns="0" rtlCol="0">
            <a:noAutofit/>
          </a:bodyPr>
          <a:lstStyle/>
          <a:p>
            <a:endParaRPr/>
          </a:p>
        </p:txBody>
      </p:sp>
      <p:sp>
        <p:nvSpPr>
          <p:cNvPr id="12" name="object 12"/>
          <p:cNvSpPr/>
          <p:nvPr/>
        </p:nvSpPr>
        <p:spPr>
          <a:xfrm>
            <a:off x="240905" y="2499007"/>
            <a:ext cx="3593939" cy="3148379"/>
          </a:xfrm>
          <a:custGeom>
            <a:avLst/>
            <a:gdLst/>
            <a:ahLst/>
            <a:cxnLst/>
            <a:rect l="l" t="t" r="r" b="b"/>
            <a:pathLst>
              <a:path w="5750303" h="5373234">
                <a:moveTo>
                  <a:pt x="0" y="5216121"/>
                </a:moveTo>
                <a:lnTo>
                  <a:pt x="7993" y="5265731"/>
                </a:lnTo>
                <a:lnTo>
                  <a:pt x="26328" y="5303213"/>
                </a:lnTo>
                <a:lnTo>
                  <a:pt x="53541" y="5334265"/>
                </a:lnTo>
                <a:lnTo>
                  <a:pt x="88001" y="5357256"/>
                </a:lnTo>
                <a:lnTo>
                  <a:pt x="128079" y="5370556"/>
                </a:lnTo>
                <a:lnTo>
                  <a:pt x="157112" y="5373234"/>
                </a:lnTo>
                <a:lnTo>
                  <a:pt x="5593190" y="5373234"/>
                </a:lnTo>
                <a:lnTo>
                  <a:pt x="5642800" y="5365240"/>
                </a:lnTo>
                <a:lnTo>
                  <a:pt x="5680282" y="5346906"/>
                </a:lnTo>
                <a:lnTo>
                  <a:pt x="5711334" y="5319692"/>
                </a:lnTo>
                <a:lnTo>
                  <a:pt x="5734326" y="5285232"/>
                </a:lnTo>
                <a:lnTo>
                  <a:pt x="5747626" y="5245154"/>
                </a:lnTo>
                <a:lnTo>
                  <a:pt x="5750303" y="5216121"/>
                </a:lnTo>
                <a:lnTo>
                  <a:pt x="5750303" y="157111"/>
                </a:lnTo>
                <a:lnTo>
                  <a:pt x="5742310" y="107503"/>
                </a:lnTo>
                <a:lnTo>
                  <a:pt x="5723975" y="70021"/>
                </a:lnTo>
                <a:lnTo>
                  <a:pt x="5696762" y="38969"/>
                </a:lnTo>
                <a:lnTo>
                  <a:pt x="5662301" y="15977"/>
                </a:lnTo>
                <a:lnTo>
                  <a:pt x="5622224" y="2677"/>
                </a:lnTo>
                <a:lnTo>
                  <a:pt x="5593190" y="0"/>
                </a:lnTo>
                <a:lnTo>
                  <a:pt x="157112" y="0"/>
                </a:lnTo>
                <a:lnTo>
                  <a:pt x="107503" y="7992"/>
                </a:lnTo>
                <a:lnTo>
                  <a:pt x="70021" y="26327"/>
                </a:lnTo>
                <a:lnTo>
                  <a:pt x="38969" y="53540"/>
                </a:lnTo>
                <a:lnTo>
                  <a:pt x="15977" y="88001"/>
                </a:lnTo>
                <a:lnTo>
                  <a:pt x="2677" y="128078"/>
                </a:lnTo>
                <a:lnTo>
                  <a:pt x="0" y="157111"/>
                </a:lnTo>
                <a:lnTo>
                  <a:pt x="0" y="5216121"/>
                </a:lnTo>
                <a:close/>
              </a:path>
            </a:pathLst>
          </a:custGeom>
          <a:solidFill>
            <a:srgbClr val="8DE26A"/>
          </a:solidFill>
        </p:spPr>
        <p:txBody>
          <a:bodyPr wrap="square" lIns="0" tIns="0" rIns="0" bIns="0" rtlCol="0">
            <a:noAutofit/>
          </a:bodyPr>
          <a:lstStyle/>
          <a:p>
            <a:endParaRPr/>
          </a:p>
        </p:txBody>
      </p:sp>
      <p:sp>
        <p:nvSpPr>
          <p:cNvPr id="13" name="object 13"/>
          <p:cNvSpPr/>
          <p:nvPr/>
        </p:nvSpPr>
        <p:spPr>
          <a:xfrm>
            <a:off x="240904" y="2499006"/>
            <a:ext cx="3593939" cy="3148379"/>
          </a:xfrm>
          <a:custGeom>
            <a:avLst/>
            <a:gdLst/>
            <a:ahLst/>
            <a:cxnLst/>
            <a:rect l="l" t="t" r="r" b="b"/>
            <a:pathLst>
              <a:path w="5750302" h="5373233">
                <a:moveTo>
                  <a:pt x="157112" y="0"/>
                </a:moveTo>
                <a:lnTo>
                  <a:pt x="5593190" y="0"/>
                </a:lnTo>
                <a:lnTo>
                  <a:pt x="5607898" y="679"/>
                </a:lnTo>
                <a:lnTo>
                  <a:pt x="5649485" y="10386"/>
                </a:lnTo>
                <a:lnTo>
                  <a:pt x="5685999" y="30329"/>
                </a:lnTo>
                <a:lnTo>
                  <a:pt x="5715809" y="58875"/>
                </a:lnTo>
                <a:lnTo>
                  <a:pt x="5737285" y="94395"/>
                </a:lnTo>
                <a:lnTo>
                  <a:pt x="5748794" y="135257"/>
                </a:lnTo>
                <a:lnTo>
                  <a:pt x="5750302" y="157112"/>
                </a:lnTo>
                <a:lnTo>
                  <a:pt x="5750302" y="5216121"/>
                </a:lnTo>
                <a:lnTo>
                  <a:pt x="5744369" y="5259037"/>
                </a:lnTo>
                <a:lnTo>
                  <a:pt x="5727657" y="5297423"/>
                </a:lnTo>
                <a:lnTo>
                  <a:pt x="5701797" y="5329649"/>
                </a:lnTo>
                <a:lnTo>
                  <a:pt x="5668420" y="5354084"/>
                </a:lnTo>
                <a:lnTo>
                  <a:pt x="5629158" y="5369097"/>
                </a:lnTo>
                <a:lnTo>
                  <a:pt x="5593190" y="5373233"/>
                </a:lnTo>
                <a:lnTo>
                  <a:pt x="157112" y="5373233"/>
                </a:lnTo>
                <a:lnTo>
                  <a:pt x="114196" y="5367300"/>
                </a:lnTo>
                <a:lnTo>
                  <a:pt x="75810" y="5350588"/>
                </a:lnTo>
                <a:lnTo>
                  <a:pt x="43583" y="5324728"/>
                </a:lnTo>
                <a:lnTo>
                  <a:pt x="19149" y="5291352"/>
                </a:lnTo>
                <a:lnTo>
                  <a:pt x="4136" y="5252089"/>
                </a:lnTo>
                <a:lnTo>
                  <a:pt x="0" y="5216121"/>
                </a:lnTo>
                <a:lnTo>
                  <a:pt x="0" y="157112"/>
                </a:lnTo>
                <a:lnTo>
                  <a:pt x="679" y="142404"/>
                </a:lnTo>
                <a:lnTo>
                  <a:pt x="2677" y="128078"/>
                </a:lnTo>
                <a:lnTo>
                  <a:pt x="5933" y="114196"/>
                </a:lnTo>
                <a:lnTo>
                  <a:pt x="10386" y="100817"/>
                </a:lnTo>
                <a:lnTo>
                  <a:pt x="15977" y="88001"/>
                </a:lnTo>
                <a:lnTo>
                  <a:pt x="22644" y="75810"/>
                </a:lnTo>
                <a:lnTo>
                  <a:pt x="30328" y="64302"/>
                </a:lnTo>
                <a:lnTo>
                  <a:pt x="38969" y="53540"/>
                </a:lnTo>
                <a:lnTo>
                  <a:pt x="48504" y="43583"/>
                </a:lnTo>
                <a:lnTo>
                  <a:pt x="58875" y="34492"/>
                </a:lnTo>
                <a:lnTo>
                  <a:pt x="70021" y="26327"/>
                </a:lnTo>
                <a:lnTo>
                  <a:pt x="81881" y="19148"/>
                </a:lnTo>
                <a:lnTo>
                  <a:pt x="94395" y="13017"/>
                </a:lnTo>
                <a:lnTo>
                  <a:pt x="107503" y="7992"/>
                </a:lnTo>
                <a:lnTo>
                  <a:pt x="121143" y="4136"/>
                </a:lnTo>
                <a:lnTo>
                  <a:pt x="135257" y="1507"/>
                </a:lnTo>
                <a:lnTo>
                  <a:pt x="149783" y="167"/>
                </a:lnTo>
                <a:lnTo>
                  <a:pt x="157112" y="0"/>
                </a:lnTo>
                <a:close/>
              </a:path>
            </a:pathLst>
          </a:custGeom>
          <a:ln w="31422">
            <a:solidFill>
              <a:srgbClr val="000000"/>
            </a:solidFill>
          </a:ln>
        </p:spPr>
        <p:txBody>
          <a:bodyPr wrap="square" lIns="0" tIns="0" rIns="0" bIns="0" rtlCol="0">
            <a:noAutofit/>
          </a:bodyPr>
          <a:lstStyle/>
          <a:p>
            <a:endParaRPr/>
          </a:p>
        </p:txBody>
      </p:sp>
      <p:sp>
        <p:nvSpPr>
          <p:cNvPr id="8" name="object 8"/>
          <p:cNvSpPr/>
          <p:nvPr/>
        </p:nvSpPr>
        <p:spPr>
          <a:xfrm>
            <a:off x="9025183" y="460091"/>
            <a:ext cx="849313" cy="1385377"/>
          </a:xfrm>
          <a:prstGeom prst="rect">
            <a:avLst/>
          </a:prstGeom>
          <a:blipFill>
            <a:blip r:embed="rId3" cstate="print"/>
            <a:stretch>
              <a:fillRect/>
            </a:stretch>
          </a:blipFill>
        </p:spPr>
        <p:txBody>
          <a:bodyPr wrap="square" lIns="0" tIns="0" rIns="0" bIns="0" rtlCol="0">
            <a:noAutofit/>
          </a:bodyPr>
          <a:lstStyle/>
          <a:p>
            <a:endParaRPr/>
          </a:p>
        </p:txBody>
      </p:sp>
      <p:sp>
        <p:nvSpPr>
          <p:cNvPr id="7" name="object 7"/>
          <p:cNvSpPr txBox="1"/>
          <p:nvPr/>
        </p:nvSpPr>
        <p:spPr>
          <a:xfrm>
            <a:off x="1355235" y="770008"/>
            <a:ext cx="1186681" cy="848320"/>
          </a:xfrm>
          <a:prstGeom prst="rect">
            <a:avLst/>
          </a:prstGeom>
        </p:spPr>
        <p:txBody>
          <a:bodyPr wrap="square" lIns="0" tIns="0" rIns="0" bIns="0" rtlCol="0">
            <a:noAutofit/>
          </a:bodyPr>
          <a:lstStyle/>
          <a:p>
            <a:pPr marL="7717">
              <a:lnSpc>
                <a:spcPts val="6927"/>
              </a:lnSpc>
              <a:spcBef>
                <a:spcPts val="346"/>
              </a:spcBef>
            </a:pPr>
            <a:r>
              <a:rPr sz="6800" dirty="0" smtClean="0">
                <a:latin typeface="Gill Sans MT"/>
                <a:cs typeface="Gill Sans MT"/>
              </a:rPr>
              <a:t>An</a:t>
            </a:r>
            <a:endParaRPr sz="6800">
              <a:latin typeface="Gill Sans MT"/>
              <a:cs typeface="Gill Sans MT"/>
            </a:endParaRPr>
          </a:p>
        </p:txBody>
      </p:sp>
      <p:sp>
        <p:nvSpPr>
          <p:cNvPr id="6" name="object 6"/>
          <p:cNvSpPr txBox="1"/>
          <p:nvPr/>
        </p:nvSpPr>
        <p:spPr>
          <a:xfrm>
            <a:off x="2551829" y="770008"/>
            <a:ext cx="3109383" cy="848320"/>
          </a:xfrm>
          <a:prstGeom prst="rect">
            <a:avLst/>
          </a:prstGeom>
        </p:spPr>
        <p:txBody>
          <a:bodyPr wrap="square" lIns="0" tIns="0" rIns="0" bIns="0" rtlCol="0">
            <a:noAutofit/>
          </a:bodyPr>
          <a:lstStyle/>
          <a:p>
            <a:pPr marL="7717">
              <a:lnSpc>
                <a:spcPts val="6927"/>
              </a:lnSpc>
              <a:spcBef>
                <a:spcPts val="346"/>
              </a:spcBef>
            </a:pPr>
            <a:r>
              <a:rPr sz="6800" dirty="0" smtClean="0">
                <a:latin typeface="Gill Sans MT"/>
                <a:cs typeface="Gill Sans MT"/>
              </a:rPr>
              <a:t>A</a:t>
            </a:r>
            <a:r>
              <a:rPr sz="6800" spc="-94" dirty="0" smtClean="0">
                <a:latin typeface="Gill Sans MT"/>
                <a:cs typeface="Gill Sans MT"/>
              </a:rPr>
              <a:t>r</a:t>
            </a:r>
            <a:r>
              <a:rPr sz="6800" dirty="0" smtClean="0">
                <a:latin typeface="Gill Sans MT"/>
                <a:cs typeface="Gill Sans MT"/>
              </a:rPr>
              <a:t>duino</a:t>
            </a:r>
            <a:endParaRPr sz="6800">
              <a:latin typeface="Gill Sans MT"/>
              <a:cs typeface="Gill Sans MT"/>
            </a:endParaRPr>
          </a:p>
        </p:txBody>
      </p:sp>
      <p:sp>
        <p:nvSpPr>
          <p:cNvPr id="5" name="object 5"/>
          <p:cNvSpPr txBox="1"/>
          <p:nvPr/>
        </p:nvSpPr>
        <p:spPr>
          <a:xfrm>
            <a:off x="5671330" y="770008"/>
            <a:ext cx="3271178" cy="848320"/>
          </a:xfrm>
          <a:prstGeom prst="rect">
            <a:avLst/>
          </a:prstGeom>
        </p:spPr>
        <p:txBody>
          <a:bodyPr wrap="square" lIns="0" tIns="0" rIns="0" bIns="0" rtlCol="0">
            <a:noAutofit/>
          </a:bodyPr>
          <a:lstStyle/>
          <a:p>
            <a:pPr marL="7717">
              <a:lnSpc>
                <a:spcPts val="6927"/>
              </a:lnSpc>
              <a:spcBef>
                <a:spcPts val="346"/>
              </a:spcBef>
            </a:pPr>
            <a:r>
              <a:rPr sz="6800" dirty="0" smtClean="0">
                <a:latin typeface="Gill Sans MT"/>
                <a:cs typeface="Gill Sans MT"/>
              </a:rPr>
              <a:t>“S</a:t>
            </a:r>
            <a:r>
              <a:rPr sz="6800" spc="-197" dirty="0" smtClean="0">
                <a:latin typeface="Gill Sans MT"/>
                <a:cs typeface="Gill Sans MT"/>
              </a:rPr>
              <a:t>k</a:t>
            </a:r>
            <a:r>
              <a:rPr sz="6800" dirty="0" smtClean="0">
                <a:latin typeface="Gill Sans MT"/>
                <a:cs typeface="Gill Sans MT"/>
              </a:rPr>
              <a:t>etch”</a:t>
            </a:r>
            <a:endParaRPr sz="6800">
              <a:latin typeface="Gill Sans MT"/>
              <a:cs typeface="Gill Sans MT"/>
            </a:endParaRPr>
          </a:p>
        </p:txBody>
      </p:sp>
      <p:sp>
        <p:nvSpPr>
          <p:cNvPr id="4" name="object 4"/>
          <p:cNvSpPr txBox="1"/>
          <p:nvPr/>
        </p:nvSpPr>
        <p:spPr>
          <a:xfrm>
            <a:off x="87312" y="2329160"/>
            <a:ext cx="9882188" cy="3428695"/>
          </a:xfrm>
          <a:prstGeom prst="rect">
            <a:avLst/>
          </a:prstGeom>
        </p:spPr>
        <p:txBody>
          <a:bodyPr wrap="square" lIns="0" tIns="0" rIns="0" bIns="0" rtlCol="0">
            <a:noAutofit/>
          </a:bodyPr>
          <a:lstStyle/>
          <a:p>
            <a:pPr>
              <a:lnSpc>
                <a:spcPts val="608"/>
              </a:lnSpc>
            </a:pPr>
            <a:endParaRPr sz="600"/>
          </a:p>
          <a:p>
            <a:pPr marL="4206422" marR="137397">
              <a:lnSpc>
                <a:spcPts val="3609"/>
              </a:lnSpc>
              <a:spcBef>
                <a:spcPts val="3409"/>
              </a:spcBef>
            </a:pPr>
            <a:r>
              <a:rPr sz="3200" dirty="0" smtClean="0">
                <a:latin typeface="Times New Roman"/>
                <a:cs typeface="Times New Roman"/>
              </a:rPr>
              <a:t>pinMode()</a:t>
            </a:r>
            <a:r>
              <a:rPr sz="3200" spc="-54" dirty="0" smtClean="0">
                <a:latin typeface="Times New Roman"/>
                <a:cs typeface="Times New Roman"/>
              </a:rPr>
              <a:t> </a:t>
            </a:r>
            <a:r>
              <a:rPr sz="3200" dirty="0" smtClean="0">
                <a:latin typeface="Gill Sans MT"/>
                <a:cs typeface="Gill Sans MT"/>
              </a:rPr>
              <a:t>–</a:t>
            </a:r>
            <a:r>
              <a:rPr sz="3200" spc="-15" dirty="0" smtClean="0">
                <a:latin typeface="Gill Sans MT"/>
                <a:cs typeface="Gill Sans MT"/>
              </a:rPr>
              <a:t> </a:t>
            </a:r>
            <a:r>
              <a:rPr sz="3200" dirty="0" smtClean="0">
                <a:latin typeface="Gill Sans MT"/>
                <a:cs typeface="Gill Sans MT"/>
              </a:rPr>
              <a:t>set</a:t>
            </a:r>
            <a:r>
              <a:rPr sz="3200" spc="-38" dirty="0" smtClean="0">
                <a:latin typeface="Gill Sans MT"/>
                <a:cs typeface="Gill Sans MT"/>
              </a:rPr>
              <a:t> </a:t>
            </a:r>
            <a:r>
              <a:rPr sz="3200" dirty="0" smtClean="0">
                <a:latin typeface="Gill Sans MT"/>
                <a:cs typeface="Gill Sans MT"/>
              </a:rPr>
              <a:t>a pin</a:t>
            </a:r>
            <a:r>
              <a:rPr sz="3200" spc="-38" dirty="0" smtClean="0">
                <a:latin typeface="Gill Sans MT"/>
                <a:cs typeface="Gill Sans MT"/>
              </a:rPr>
              <a:t> </a:t>
            </a:r>
            <a:r>
              <a:rPr sz="3200" dirty="0" smtClean="0">
                <a:latin typeface="Gill Sans MT"/>
                <a:cs typeface="Gill Sans MT"/>
              </a:rPr>
              <a:t>as input or output</a:t>
            </a:r>
            <a:endParaRPr sz="3200">
              <a:latin typeface="Gill Sans MT"/>
              <a:cs typeface="Gill Sans MT"/>
            </a:endParaRPr>
          </a:p>
          <a:p>
            <a:pPr marL="1269448">
              <a:lnSpc>
                <a:spcPct val="96638"/>
              </a:lnSpc>
              <a:spcBef>
                <a:spcPts val="1396"/>
              </a:spcBef>
            </a:pPr>
            <a:r>
              <a:rPr sz="2700" b="1" dirty="0" smtClean="0">
                <a:latin typeface="Gill Sans MT"/>
                <a:cs typeface="Gill Sans MT"/>
              </a:rPr>
              <a:t>setup()</a:t>
            </a:r>
            <a:endParaRPr sz="2700">
              <a:latin typeface="Gill Sans MT"/>
              <a:cs typeface="Gill Sans MT"/>
            </a:endParaRPr>
          </a:p>
          <a:p>
            <a:pPr marL="4206422">
              <a:lnSpc>
                <a:spcPts val="3564"/>
              </a:lnSpc>
              <a:spcBef>
                <a:spcPts val="178"/>
              </a:spcBef>
            </a:pPr>
            <a:r>
              <a:rPr sz="3200" dirty="0" smtClean="0">
                <a:latin typeface="Times New Roman"/>
                <a:cs typeface="Times New Roman"/>
              </a:rPr>
              <a:t>serial.Begin()</a:t>
            </a:r>
            <a:r>
              <a:rPr sz="3200" spc="-70" dirty="0" smtClean="0">
                <a:latin typeface="Times New Roman"/>
                <a:cs typeface="Times New Roman"/>
              </a:rPr>
              <a:t> </a:t>
            </a:r>
            <a:r>
              <a:rPr sz="3200" dirty="0" smtClean="0">
                <a:latin typeface="Gill Sans MT"/>
                <a:cs typeface="Gill Sans MT"/>
              </a:rPr>
              <a:t>–</a:t>
            </a:r>
            <a:r>
              <a:rPr sz="3200" spc="-15" dirty="0" smtClean="0">
                <a:latin typeface="Gill Sans MT"/>
                <a:cs typeface="Gill Sans MT"/>
              </a:rPr>
              <a:t> </a:t>
            </a:r>
            <a:r>
              <a:rPr sz="3200" dirty="0" smtClean="0">
                <a:latin typeface="Gill Sans MT"/>
                <a:cs typeface="Gill Sans MT"/>
              </a:rPr>
              <a:t>setup</a:t>
            </a:r>
            <a:r>
              <a:rPr sz="3200" spc="-69" dirty="0" smtClean="0">
                <a:latin typeface="Gill Sans MT"/>
                <a:cs typeface="Gill Sans MT"/>
              </a:rPr>
              <a:t> </a:t>
            </a:r>
            <a:r>
              <a:rPr sz="3200" dirty="0" smtClean="0">
                <a:latin typeface="Gill Sans MT"/>
                <a:cs typeface="Gill Sans MT"/>
              </a:rPr>
              <a:t>to `talk'</a:t>
            </a:r>
            <a:endParaRPr sz="3200">
              <a:latin typeface="Gill Sans MT"/>
              <a:cs typeface="Gill Sans MT"/>
            </a:endParaRPr>
          </a:p>
          <a:p>
            <a:pPr marL="4206422">
              <a:lnSpc>
                <a:spcPts val="3609"/>
              </a:lnSpc>
              <a:spcBef>
                <a:spcPts val="2"/>
              </a:spcBef>
            </a:pPr>
            <a:r>
              <a:rPr sz="3200" dirty="0" smtClean="0">
                <a:latin typeface="Gill Sans MT"/>
                <a:cs typeface="Gill Sans MT"/>
              </a:rPr>
              <a:t>to the</a:t>
            </a:r>
            <a:r>
              <a:rPr sz="3200" spc="-41" dirty="0" smtClean="0">
                <a:latin typeface="Gill Sans MT"/>
                <a:cs typeface="Gill Sans MT"/>
              </a:rPr>
              <a:t> </a:t>
            </a:r>
            <a:r>
              <a:rPr sz="3200" dirty="0" smtClean="0">
                <a:latin typeface="Gill Sans MT"/>
                <a:cs typeface="Gill Sans MT"/>
              </a:rPr>
              <a:t>computer</a:t>
            </a:r>
            <a:endParaRPr sz="3200">
              <a:latin typeface="Gill Sans MT"/>
              <a:cs typeface="Gill Sans MT"/>
            </a:endParaRPr>
          </a:p>
        </p:txBody>
      </p:sp>
      <p:sp>
        <p:nvSpPr>
          <p:cNvPr id="3" name="object 3"/>
          <p:cNvSpPr txBox="1"/>
          <p:nvPr/>
        </p:nvSpPr>
        <p:spPr>
          <a:xfrm>
            <a:off x="87313" y="5757855"/>
            <a:ext cx="3885004" cy="225035"/>
          </a:xfrm>
          <a:prstGeom prst="rect">
            <a:avLst/>
          </a:prstGeom>
        </p:spPr>
        <p:txBody>
          <a:bodyPr wrap="square" lIns="0" tIns="0" rIns="0" bIns="0" rtlCol="0">
            <a:noAutofit/>
          </a:bodyPr>
          <a:lstStyle/>
          <a:p>
            <a:pPr marL="15433">
              <a:lnSpc>
                <a:spcPts val="608"/>
              </a:lnSpc>
            </a:pPr>
            <a:endParaRPr sz="600"/>
          </a:p>
        </p:txBody>
      </p:sp>
      <p:sp>
        <p:nvSpPr>
          <p:cNvPr id="2" name="object 2"/>
          <p:cNvSpPr txBox="1"/>
          <p:nvPr/>
        </p:nvSpPr>
        <p:spPr>
          <a:xfrm>
            <a:off x="3972317" y="5757855"/>
            <a:ext cx="5997183" cy="225035"/>
          </a:xfrm>
          <a:prstGeom prst="rect">
            <a:avLst/>
          </a:prstGeom>
        </p:spPr>
        <p:txBody>
          <a:bodyPr wrap="square" lIns="0" tIns="0" rIns="0" bIns="0" rtlCol="0">
            <a:noAutofit/>
          </a:bodyPr>
          <a:lstStyle/>
          <a:p>
            <a:pPr marL="15433">
              <a:lnSpc>
                <a:spcPts val="608"/>
              </a:lnSpc>
            </a:pPr>
            <a:endParaRPr sz="600"/>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7"/>
          <p:cNvSpPr/>
          <p:nvPr/>
        </p:nvSpPr>
        <p:spPr>
          <a:xfrm>
            <a:off x="-71716" y="2189886"/>
            <a:ext cx="11005447" cy="14446344"/>
          </a:xfrm>
          <a:custGeom>
            <a:avLst/>
            <a:gdLst/>
            <a:ahLst/>
            <a:cxnLst/>
            <a:rect l="l" t="t" r="r" b="b"/>
            <a:pathLst>
              <a:path w="17608715" h="24655094">
                <a:moveTo>
                  <a:pt x="16040546" y="339293"/>
                </a:moveTo>
                <a:lnTo>
                  <a:pt x="305246" y="339293"/>
                </a:lnTo>
                <a:lnTo>
                  <a:pt x="305246" y="6320993"/>
                </a:lnTo>
                <a:lnTo>
                  <a:pt x="16040546" y="6320993"/>
                </a:lnTo>
                <a:lnTo>
                  <a:pt x="16040546" y="339293"/>
                </a:lnTo>
                <a:close/>
              </a:path>
            </a:pathLst>
          </a:custGeom>
          <a:solidFill>
            <a:srgbClr val="FEFFFE"/>
          </a:solidFill>
        </p:spPr>
        <p:txBody>
          <a:bodyPr wrap="square" lIns="0" tIns="0" rIns="0" bIns="0" rtlCol="0">
            <a:noAutofit/>
          </a:bodyPr>
          <a:lstStyle/>
          <a:p>
            <a:endParaRPr/>
          </a:p>
        </p:txBody>
      </p:sp>
      <p:sp>
        <p:nvSpPr>
          <p:cNvPr id="8" name="object 8"/>
          <p:cNvSpPr/>
          <p:nvPr/>
        </p:nvSpPr>
        <p:spPr>
          <a:xfrm>
            <a:off x="-52036" y="2208334"/>
            <a:ext cx="4034398" cy="3560848"/>
          </a:xfrm>
          <a:custGeom>
            <a:avLst/>
            <a:gdLst/>
            <a:ahLst/>
            <a:cxnLst/>
            <a:rect l="l" t="t" r="r" b="b"/>
            <a:pathLst>
              <a:path w="6455037" h="6077181">
                <a:moveTo>
                  <a:pt x="6455037" y="307809"/>
                </a:moveTo>
                <a:lnTo>
                  <a:pt x="273758" y="307809"/>
                </a:lnTo>
                <a:lnTo>
                  <a:pt x="273758" y="6077181"/>
                </a:lnTo>
                <a:lnTo>
                  <a:pt x="6455037" y="6077181"/>
                </a:lnTo>
                <a:lnTo>
                  <a:pt x="6455037" y="307809"/>
                </a:lnTo>
                <a:close/>
              </a:path>
            </a:pathLst>
          </a:custGeom>
          <a:solidFill>
            <a:srgbClr val="000000"/>
          </a:solidFill>
        </p:spPr>
        <p:txBody>
          <a:bodyPr wrap="square" lIns="0" tIns="0" rIns="0" bIns="0" rtlCol="0">
            <a:noAutofit/>
          </a:bodyPr>
          <a:lstStyle/>
          <a:p>
            <a:endParaRPr/>
          </a:p>
        </p:txBody>
      </p:sp>
      <p:sp>
        <p:nvSpPr>
          <p:cNvPr id="9" name="object 9"/>
          <p:cNvSpPr/>
          <p:nvPr/>
        </p:nvSpPr>
        <p:spPr>
          <a:xfrm>
            <a:off x="26684" y="2374384"/>
            <a:ext cx="4034398" cy="3560848"/>
          </a:xfrm>
          <a:prstGeom prst="rect">
            <a:avLst/>
          </a:prstGeom>
          <a:blipFill>
            <a:blip r:embed="rId2" cstate="print"/>
            <a:stretch>
              <a:fillRect/>
            </a:stretch>
          </a:blipFill>
        </p:spPr>
        <p:txBody>
          <a:bodyPr wrap="square" lIns="0" tIns="0" rIns="0" bIns="0" rtlCol="0">
            <a:noAutofit/>
          </a:bodyPr>
          <a:lstStyle/>
          <a:p>
            <a:endParaRPr/>
          </a:p>
        </p:txBody>
      </p:sp>
      <p:sp>
        <p:nvSpPr>
          <p:cNvPr id="10" name="object 10"/>
          <p:cNvSpPr/>
          <p:nvPr/>
        </p:nvSpPr>
        <p:spPr>
          <a:xfrm>
            <a:off x="243163" y="2503533"/>
            <a:ext cx="3601439" cy="3154948"/>
          </a:xfrm>
          <a:custGeom>
            <a:avLst/>
            <a:gdLst/>
            <a:ahLst/>
            <a:cxnLst/>
            <a:rect l="l" t="t" r="r" b="b"/>
            <a:pathLst>
              <a:path w="5762302" h="5384444">
                <a:moveTo>
                  <a:pt x="0" y="5227005"/>
                </a:moveTo>
                <a:lnTo>
                  <a:pt x="8140" y="5277108"/>
                </a:lnTo>
                <a:lnTo>
                  <a:pt x="26559" y="5314541"/>
                </a:lnTo>
                <a:lnTo>
                  <a:pt x="53825" y="5345546"/>
                </a:lnTo>
                <a:lnTo>
                  <a:pt x="88315" y="5368497"/>
                </a:lnTo>
                <a:lnTo>
                  <a:pt x="128405" y="5381772"/>
                </a:lnTo>
                <a:lnTo>
                  <a:pt x="157440" y="5384444"/>
                </a:lnTo>
                <a:lnTo>
                  <a:pt x="5604862" y="5384444"/>
                </a:lnTo>
                <a:lnTo>
                  <a:pt x="5654964" y="5376304"/>
                </a:lnTo>
                <a:lnTo>
                  <a:pt x="5692398" y="5357886"/>
                </a:lnTo>
                <a:lnTo>
                  <a:pt x="5723403" y="5330619"/>
                </a:lnTo>
                <a:lnTo>
                  <a:pt x="5746355" y="5296129"/>
                </a:lnTo>
                <a:lnTo>
                  <a:pt x="5759630" y="5256040"/>
                </a:lnTo>
                <a:lnTo>
                  <a:pt x="5762302" y="5227005"/>
                </a:lnTo>
                <a:lnTo>
                  <a:pt x="5762302" y="157439"/>
                </a:lnTo>
                <a:lnTo>
                  <a:pt x="5754162" y="107337"/>
                </a:lnTo>
                <a:lnTo>
                  <a:pt x="5735743" y="69904"/>
                </a:lnTo>
                <a:lnTo>
                  <a:pt x="5708476" y="38899"/>
                </a:lnTo>
                <a:lnTo>
                  <a:pt x="5673986" y="15947"/>
                </a:lnTo>
                <a:lnTo>
                  <a:pt x="5633897" y="2671"/>
                </a:lnTo>
                <a:lnTo>
                  <a:pt x="5604862" y="0"/>
                </a:lnTo>
                <a:lnTo>
                  <a:pt x="157439" y="0"/>
                </a:lnTo>
                <a:lnTo>
                  <a:pt x="107336" y="8140"/>
                </a:lnTo>
                <a:lnTo>
                  <a:pt x="69903" y="26559"/>
                </a:lnTo>
                <a:lnTo>
                  <a:pt x="38898" y="53825"/>
                </a:lnTo>
                <a:lnTo>
                  <a:pt x="15946" y="88315"/>
                </a:lnTo>
                <a:lnTo>
                  <a:pt x="2671" y="128404"/>
                </a:lnTo>
                <a:lnTo>
                  <a:pt x="0" y="157439"/>
                </a:lnTo>
                <a:lnTo>
                  <a:pt x="0" y="5227005"/>
                </a:lnTo>
                <a:close/>
              </a:path>
            </a:pathLst>
          </a:custGeom>
          <a:solidFill>
            <a:srgbClr val="8DE26A"/>
          </a:solidFill>
        </p:spPr>
        <p:txBody>
          <a:bodyPr wrap="square" lIns="0" tIns="0" rIns="0" bIns="0" rtlCol="0">
            <a:noAutofit/>
          </a:bodyPr>
          <a:lstStyle/>
          <a:p>
            <a:endParaRPr/>
          </a:p>
        </p:txBody>
      </p:sp>
      <p:sp>
        <p:nvSpPr>
          <p:cNvPr id="11" name="object 11"/>
          <p:cNvSpPr/>
          <p:nvPr/>
        </p:nvSpPr>
        <p:spPr>
          <a:xfrm>
            <a:off x="243163" y="2503533"/>
            <a:ext cx="3601438" cy="3154948"/>
          </a:xfrm>
          <a:custGeom>
            <a:avLst/>
            <a:gdLst/>
            <a:ahLst/>
            <a:cxnLst/>
            <a:rect l="l" t="t" r="r" b="b"/>
            <a:pathLst>
              <a:path w="5762301" h="5384445">
                <a:moveTo>
                  <a:pt x="157440" y="0"/>
                </a:moveTo>
                <a:lnTo>
                  <a:pt x="5604861" y="0"/>
                </a:lnTo>
                <a:lnTo>
                  <a:pt x="5619570" y="677"/>
                </a:lnTo>
                <a:lnTo>
                  <a:pt x="5661164" y="10366"/>
                </a:lnTo>
                <a:lnTo>
                  <a:pt x="5697701" y="30273"/>
                </a:lnTo>
                <a:lnTo>
                  <a:pt x="5727556" y="58773"/>
                </a:lnTo>
                <a:lnTo>
                  <a:pt x="5749105" y="94244"/>
                </a:lnTo>
                <a:lnTo>
                  <a:pt x="5760723" y="135061"/>
                </a:lnTo>
                <a:lnTo>
                  <a:pt x="5762301" y="157440"/>
                </a:lnTo>
                <a:lnTo>
                  <a:pt x="5762301" y="5227005"/>
                </a:lnTo>
                <a:lnTo>
                  <a:pt x="5756380" y="5269925"/>
                </a:lnTo>
                <a:lnTo>
                  <a:pt x="5739699" y="5308328"/>
                </a:lnTo>
                <a:lnTo>
                  <a:pt x="5713882" y="5340591"/>
                </a:lnTo>
                <a:lnTo>
                  <a:pt x="5680554" y="5365089"/>
                </a:lnTo>
                <a:lnTo>
                  <a:pt x="5641339" y="5380197"/>
                </a:lnTo>
                <a:lnTo>
                  <a:pt x="5604861" y="5384445"/>
                </a:lnTo>
                <a:lnTo>
                  <a:pt x="157440" y="5384445"/>
                </a:lnTo>
                <a:lnTo>
                  <a:pt x="114520" y="5378524"/>
                </a:lnTo>
                <a:lnTo>
                  <a:pt x="76116" y="5361842"/>
                </a:lnTo>
                <a:lnTo>
                  <a:pt x="43854" y="5336026"/>
                </a:lnTo>
                <a:lnTo>
                  <a:pt x="19356" y="5302698"/>
                </a:lnTo>
                <a:lnTo>
                  <a:pt x="4247" y="5263482"/>
                </a:lnTo>
                <a:lnTo>
                  <a:pt x="0" y="5227005"/>
                </a:lnTo>
                <a:lnTo>
                  <a:pt x="0" y="157440"/>
                </a:lnTo>
                <a:lnTo>
                  <a:pt x="677" y="142732"/>
                </a:lnTo>
                <a:lnTo>
                  <a:pt x="2671" y="128405"/>
                </a:lnTo>
                <a:lnTo>
                  <a:pt x="5921" y="114520"/>
                </a:lnTo>
                <a:lnTo>
                  <a:pt x="10366" y="101137"/>
                </a:lnTo>
                <a:lnTo>
                  <a:pt x="15946" y="88315"/>
                </a:lnTo>
                <a:lnTo>
                  <a:pt x="22602" y="76116"/>
                </a:lnTo>
                <a:lnTo>
                  <a:pt x="30272" y="64600"/>
                </a:lnTo>
                <a:lnTo>
                  <a:pt x="38898" y="53825"/>
                </a:lnTo>
                <a:lnTo>
                  <a:pt x="48418" y="43854"/>
                </a:lnTo>
                <a:lnTo>
                  <a:pt x="58773" y="34745"/>
                </a:lnTo>
                <a:lnTo>
                  <a:pt x="69903" y="26559"/>
                </a:lnTo>
                <a:lnTo>
                  <a:pt x="81746" y="19356"/>
                </a:lnTo>
                <a:lnTo>
                  <a:pt x="94244" y="13196"/>
                </a:lnTo>
                <a:lnTo>
                  <a:pt x="107336" y="8140"/>
                </a:lnTo>
                <a:lnTo>
                  <a:pt x="120962" y="4247"/>
                </a:lnTo>
                <a:lnTo>
                  <a:pt x="135061" y="1578"/>
                </a:lnTo>
                <a:lnTo>
                  <a:pt x="149574" y="193"/>
                </a:lnTo>
                <a:lnTo>
                  <a:pt x="157439" y="0"/>
                </a:lnTo>
                <a:close/>
              </a:path>
            </a:pathLst>
          </a:custGeom>
          <a:ln w="31487">
            <a:solidFill>
              <a:srgbClr val="000000"/>
            </a:solidFill>
          </a:ln>
        </p:spPr>
        <p:txBody>
          <a:bodyPr wrap="square" lIns="0" tIns="0" rIns="0" bIns="0" rtlCol="0">
            <a:noAutofit/>
          </a:bodyPr>
          <a:lstStyle/>
          <a:p>
            <a:endParaRPr/>
          </a:p>
        </p:txBody>
      </p:sp>
      <p:sp>
        <p:nvSpPr>
          <p:cNvPr id="6" name="object 6"/>
          <p:cNvSpPr/>
          <p:nvPr/>
        </p:nvSpPr>
        <p:spPr>
          <a:xfrm>
            <a:off x="9025183" y="460091"/>
            <a:ext cx="849313" cy="1385377"/>
          </a:xfrm>
          <a:prstGeom prst="rect">
            <a:avLst/>
          </a:prstGeom>
          <a:blipFill>
            <a:blip r:embed="rId3" cstate="print"/>
            <a:stretch>
              <a:fillRect/>
            </a:stretch>
          </a:blipFill>
        </p:spPr>
        <p:txBody>
          <a:bodyPr wrap="square" lIns="0" tIns="0" rIns="0" bIns="0" rtlCol="0">
            <a:noAutofit/>
          </a:bodyPr>
          <a:lstStyle/>
          <a:p>
            <a:endParaRPr/>
          </a:p>
        </p:txBody>
      </p:sp>
      <p:sp>
        <p:nvSpPr>
          <p:cNvPr id="5" name="object 5"/>
          <p:cNvSpPr txBox="1"/>
          <p:nvPr/>
        </p:nvSpPr>
        <p:spPr>
          <a:xfrm>
            <a:off x="1355235" y="770008"/>
            <a:ext cx="1186681" cy="848320"/>
          </a:xfrm>
          <a:prstGeom prst="rect">
            <a:avLst/>
          </a:prstGeom>
        </p:spPr>
        <p:txBody>
          <a:bodyPr wrap="square" lIns="0" tIns="0" rIns="0" bIns="0" rtlCol="0">
            <a:noAutofit/>
          </a:bodyPr>
          <a:lstStyle/>
          <a:p>
            <a:pPr marL="7717">
              <a:lnSpc>
                <a:spcPts val="6927"/>
              </a:lnSpc>
              <a:spcBef>
                <a:spcPts val="346"/>
              </a:spcBef>
            </a:pPr>
            <a:r>
              <a:rPr sz="6800" dirty="0" smtClean="0">
                <a:latin typeface="Gill Sans MT"/>
                <a:cs typeface="Gill Sans MT"/>
              </a:rPr>
              <a:t>An</a:t>
            </a:r>
            <a:endParaRPr sz="6800">
              <a:latin typeface="Gill Sans MT"/>
              <a:cs typeface="Gill Sans MT"/>
            </a:endParaRPr>
          </a:p>
        </p:txBody>
      </p:sp>
      <p:sp>
        <p:nvSpPr>
          <p:cNvPr id="4" name="object 4"/>
          <p:cNvSpPr txBox="1"/>
          <p:nvPr/>
        </p:nvSpPr>
        <p:spPr>
          <a:xfrm>
            <a:off x="2551829" y="770008"/>
            <a:ext cx="3109383" cy="848320"/>
          </a:xfrm>
          <a:prstGeom prst="rect">
            <a:avLst/>
          </a:prstGeom>
        </p:spPr>
        <p:txBody>
          <a:bodyPr wrap="square" lIns="0" tIns="0" rIns="0" bIns="0" rtlCol="0">
            <a:noAutofit/>
          </a:bodyPr>
          <a:lstStyle/>
          <a:p>
            <a:pPr marL="7717">
              <a:lnSpc>
                <a:spcPts val="6927"/>
              </a:lnSpc>
              <a:spcBef>
                <a:spcPts val="346"/>
              </a:spcBef>
            </a:pPr>
            <a:r>
              <a:rPr sz="6800" dirty="0" smtClean="0">
                <a:latin typeface="Gill Sans MT"/>
                <a:cs typeface="Gill Sans MT"/>
              </a:rPr>
              <a:t>A</a:t>
            </a:r>
            <a:r>
              <a:rPr sz="6800" spc="-94" dirty="0" smtClean="0">
                <a:latin typeface="Gill Sans MT"/>
                <a:cs typeface="Gill Sans MT"/>
              </a:rPr>
              <a:t>r</a:t>
            </a:r>
            <a:r>
              <a:rPr sz="6800" dirty="0" smtClean="0">
                <a:latin typeface="Gill Sans MT"/>
                <a:cs typeface="Gill Sans MT"/>
              </a:rPr>
              <a:t>duino</a:t>
            </a:r>
            <a:endParaRPr sz="6800">
              <a:latin typeface="Gill Sans MT"/>
              <a:cs typeface="Gill Sans MT"/>
            </a:endParaRPr>
          </a:p>
        </p:txBody>
      </p:sp>
      <p:sp>
        <p:nvSpPr>
          <p:cNvPr id="3" name="object 3"/>
          <p:cNvSpPr txBox="1"/>
          <p:nvPr/>
        </p:nvSpPr>
        <p:spPr>
          <a:xfrm>
            <a:off x="5671330" y="770008"/>
            <a:ext cx="3271178" cy="848320"/>
          </a:xfrm>
          <a:prstGeom prst="rect">
            <a:avLst/>
          </a:prstGeom>
        </p:spPr>
        <p:txBody>
          <a:bodyPr wrap="square" lIns="0" tIns="0" rIns="0" bIns="0" rtlCol="0">
            <a:noAutofit/>
          </a:bodyPr>
          <a:lstStyle/>
          <a:p>
            <a:pPr marL="7717">
              <a:lnSpc>
                <a:spcPts val="6927"/>
              </a:lnSpc>
              <a:spcBef>
                <a:spcPts val="346"/>
              </a:spcBef>
            </a:pPr>
            <a:r>
              <a:rPr sz="6800" dirty="0" smtClean="0">
                <a:latin typeface="Gill Sans MT"/>
                <a:cs typeface="Gill Sans MT"/>
              </a:rPr>
              <a:t>“S</a:t>
            </a:r>
            <a:r>
              <a:rPr sz="6800" spc="-197" dirty="0" smtClean="0">
                <a:latin typeface="Gill Sans MT"/>
                <a:cs typeface="Gill Sans MT"/>
              </a:rPr>
              <a:t>k</a:t>
            </a:r>
            <a:r>
              <a:rPr sz="6800" dirty="0" smtClean="0">
                <a:latin typeface="Gill Sans MT"/>
                <a:cs typeface="Gill Sans MT"/>
              </a:rPr>
              <a:t>etch”</a:t>
            </a:r>
            <a:endParaRPr sz="6800">
              <a:latin typeface="Gill Sans MT"/>
              <a:cs typeface="Gill Sans MT"/>
            </a:endParaRPr>
          </a:p>
        </p:txBody>
      </p:sp>
      <p:sp>
        <p:nvSpPr>
          <p:cNvPr id="2" name="object 2"/>
          <p:cNvSpPr txBox="1"/>
          <p:nvPr/>
        </p:nvSpPr>
        <p:spPr>
          <a:xfrm>
            <a:off x="119062" y="2388692"/>
            <a:ext cx="9834563" cy="3504902"/>
          </a:xfrm>
          <a:prstGeom prst="rect">
            <a:avLst/>
          </a:prstGeom>
        </p:spPr>
        <p:txBody>
          <a:bodyPr wrap="square" lIns="0" tIns="0" rIns="0" bIns="0" rtlCol="0">
            <a:noAutofit/>
          </a:bodyPr>
          <a:lstStyle/>
          <a:p>
            <a:pPr>
              <a:lnSpc>
                <a:spcPts val="608"/>
              </a:lnSpc>
            </a:pPr>
            <a:endParaRPr sz="600"/>
          </a:p>
          <a:p>
            <a:pPr marL="4186218">
              <a:lnSpc>
                <a:spcPct val="96638"/>
              </a:lnSpc>
              <a:spcBef>
                <a:spcPts val="2728"/>
              </a:spcBef>
            </a:pPr>
            <a:r>
              <a:rPr sz="3200" dirty="0" smtClean="0">
                <a:latin typeface="Times New Roman"/>
                <a:cs typeface="Times New Roman"/>
              </a:rPr>
              <a:t>pinMode(ledPin,</a:t>
            </a:r>
            <a:r>
              <a:rPr sz="3200" spc="-134" dirty="0" smtClean="0">
                <a:latin typeface="Times New Roman"/>
                <a:cs typeface="Times New Roman"/>
              </a:rPr>
              <a:t> </a:t>
            </a:r>
            <a:r>
              <a:rPr sz="3200" dirty="0" smtClean="0">
                <a:latin typeface="Times New Roman"/>
                <a:cs typeface="Times New Roman"/>
              </a:rPr>
              <a:t>Output);</a:t>
            </a:r>
            <a:r>
              <a:rPr sz="3200" spc="60" dirty="0" smtClean="0">
                <a:latin typeface="Times New Roman"/>
                <a:cs typeface="Times New Roman"/>
              </a:rPr>
              <a:t> </a:t>
            </a:r>
            <a:r>
              <a:rPr sz="3200" dirty="0" smtClean="0">
                <a:latin typeface="Gill Sans MT"/>
                <a:cs typeface="Gill Sans MT"/>
              </a:rPr>
              <a:t>–</a:t>
            </a:r>
            <a:endParaRPr sz="3200">
              <a:latin typeface="Gill Sans MT"/>
              <a:cs typeface="Gill Sans MT"/>
            </a:endParaRPr>
          </a:p>
          <a:p>
            <a:pPr marL="4186218">
              <a:lnSpc>
                <a:spcPts val="3615"/>
              </a:lnSpc>
              <a:spcBef>
                <a:spcPts val="180"/>
              </a:spcBef>
            </a:pPr>
            <a:r>
              <a:rPr sz="3200" dirty="0" smtClean="0">
                <a:latin typeface="Gill Sans MT"/>
                <a:cs typeface="Gill Sans MT"/>
              </a:rPr>
              <a:t>set the pin `ledPin' as an output</a:t>
            </a:r>
            <a:endParaRPr sz="3200">
              <a:latin typeface="Gill Sans MT"/>
              <a:cs typeface="Gill Sans MT"/>
            </a:endParaRPr>
          </a:p>
          <a:p>
            <a:pPr marL="1243116">
              <a:lnSpc>
                <a:spcPct val="96638"/>
              </a:lnSpc>
              <a:spcBef>
                <a:spcPts val="1399"/>
              </a:spcBef>
            </a:pPr>
            <a:r>
              <a:rPr sz="2700" b="1" dirty="0" smtClean="0">
                <a:latin typeface="Gill Sans MT"/>
                <a:cs typeface="Gill Sans MT"/>
              </a:rPr>
              <a:t>setup()</a:t>
            </a:r>
            <a:endParaRPr sz="2700">
              <a:latin typeface="Gill Sans MT"/>
              <a:cs typeface="Gill Sans MT"/>
            </a:endParaRPr>
          </a:p>
          <a:p>
            <a:pPr marL="4186218">
              <a:lnSpc>
                <a:spcPts val="3570"/>
              </a:lnSpc>
              <a:spcBef>
                <a:spcPts val="178"/>
              </a:spcBef>
            </a:pPr>
            <a:r>
              <a:rPr sz="3200" dirty="0" smtClean="0">
                <a:latin typeface="Times New Roman"/>
                <a:cs typeface="Times New Roman"/>
              </a:rPr>
              <a:t>serial.Begin(9600);</a:t>
            </a:r>
            <a:r>
              <a:rPr sz="3200" spc="-78" dirty="0" smtClean="0">
                <a:latin typeface="Times New Roman"/>
                <a:cs typeface="Times New Roman"/>
              </a:rPr>
              <a:t> </a:t>
            </a:r>
            <a:r>
              <a:rPr sz="3200" dirty="0" smtClean="0">
                <a:latin typeface="Gill Sans MT"/>
                <a:cs typeface="Gill Sans MT"/>
              </a:rPr>
              <a:t>– talk to</a:t>
            </a:r>
            <a:endParaRPr sz="3200">
              <a:latin typeface="Gill Sans MT"/>
              <a:cs typeface="Gill Sans MT"/>
            </a:endParaRPr>
          </a:p>
          <a:p>
            <a:pPr marL="4186218">
              <a:lnSpc>
                <a:spcPts val="3615"/>
              </a:lnSpc>
              <a:spcBef>
                <a:spcPts val="2"/>
              </a:spcBef>
            </a:pPr>
            <a:r>
              <a:rPr sz="3200" dirty="0" smtClean="0">
                <a:latin typeface="Gill Sans MT"/>
                <a:cs typeface="Gill Sans MT"/>
              </a:rPr>
              <a:t>the computer at 9600 baud rate</a:t>
            </a:r>
            <a:endParaRPr sz="3200">
              <a:latin typeface="Gill Sans MT"/>
              <a:cs typeface="Gill Sans MT"/>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object 16"/>
          <p:cNvSpPr/>
          <p:nvPr/>
        </p:nvSpPr>
        <p:spPr>
          <a:xfrm>
            <a:off x="9025183" y="460091"/>
            <a:ext cx="849313" cy="1385377"/>
          </a:xfrm>
          <a:prstGeom prst="rect">
            <a:avLst/>
          </a:prstGeom>
          <a:blipFill>
            <a:blip r:embed="rId2" cstate="print"/>
            <a:stretch>
              <a:fillRect/>
            </a:stretch>
          </a:blipFill>
        </p:spPr>
        <p:txBody>
          <a:bodyPr wrap="square" lIns="0" tIns="0" rIns="0" bIns="0" rtlCol="0">
            <a:noAutofit/>
          </a:bodyPr>
          <a:lstStyle/>
          <a:p>
            <a:endParaRPr/>
          </a:p>
        </p:txBody>
      </p:sp>
      <p:sp>
        <p:nvSpPr>
          <p:cNvPr id="7" name="object 7"/>
          <p:cNvSpPr/>
          <p:nvPr/>
        </p:nvSpPr>
        <p:spPr>
          <a:xfrm>
            <a:off x="-70044" y="2210682"/>
            <a:ext cx="16363680" cy="10739929"/>
          </a:xfrm>
          <a:custGeom>
            <a:avLst/>
            <a:gdLst/>
            <a:ahLst/>
            <a:cxnLst/>
            <a:rect l="l" t="t" r="r" b="b"/>
            <a:pathLst>
              <a:path w="26181888" h="18329478">
                <a:moveTo>
                  <a:pt x="16304570" y="11703"/>
                </a:moveTo>
                <a:lnTo>
                  <a:pt x="175570" y="11703"/>
                </a:lnTo>
                <a:lnTo>
                  <a:pt x="175570" y="6717301"/>
                </a:lnTo>
                <a:lnTo>
                  <a:pt x="16304570" y="6717301"/>
                </a:lnTo>
                <a:lnTo>
                  <a:pt x="16304570" y="11703"/>
                </a:lnTo>
                <a:close/>
              </a:path>
            </a:pathLst>
          </a:custGeom>
          <a:solidFill>
            <a:srgbClr val="FEFFFE"/>
          </a:solidFill>
        </p:spPr>
        <p:txBody>
          <a:bodyPr wrap="square" lIns="0" tIns="0" rIns="0" bIns="0" rtlCol="0">
            <a:noAutofit/>
          </a:bodyPr>
          <a:lstStyle/>
          <a:p>
            <a:endParaRPr/>
          </a:p>
        </p:txBody>
      </p:sp>
      <p:sp>
        <p:nvSpPr>
          <p:cNvPr id="8" name="object 8"/>
          <p:cNvSpPr/>
          <p:nvPr/>
        </p:nvSpPr>
        <p:spPr>
          <a:xfrm>
            <a:off x="563372" y="2715338"/>
            <a:ext cx="3277301" cy="3141052"/>
          </a:xfrm>
          <a:prstGeom prst="rect">
            <a:avLst/>
          </a:prstGeom>
          <a:blipFill>
            <a:blip r:embed="rId3" cstate="print"/>
            <a:stretch>
              <a:fillRect/>
            </a:stretch>
          </a:blipFill>
        </p:spPr>
        <p:txBody>
          <a:bodyPr wrap="square" lIns="0" tIns="0" rIns="0" bIns="0" rtlCol="0">
            <a:noAutofit/>
          </a:bodyPr>
          <a:lstStyle/>
          <a:p>
            <a:endParaRPr/>
          </a:p>
        </p:txBody>
      </p:sp>
      <p:sp>
        <p:nvSpPr>
          <p:cNvPr id="9" name="object 9"/>
          <p:cNvSpPr/>
          <p:nvPr/>
        </p:nvSpPr>
        <p:spPr>
          <a:xfrm>
            <a:off x="724311" y="2811353"/>
            <a:ext cx="2951136" cy="2826632"/>
          </a:xfrm>
          <a:custGeom>
            <a:avLst/>
            <a:gdLst/>
            <a:ahLst/>
            <a:cxnLst/>
            <a:rect l="l" t="t" r="r" b="b"/>
            <a:pathLst>
              <a:path w="4721818" h="4824119">
                <a:moveTo>
                  <a:pt x="0" y="117047"/>
                </a:moveTo>
                <a:lnTo>
                  <a:pt x="1" y="4707574"/>
                </a:lnTo>
                <a:lnTo>
                  <a:pt x="8010" y="4749715"/>
                </a:lnTo>
                <a:lnTo>
                  <a:pt x="29706" y="4784994"/>
                </a:lnTo>
                <a:lnTo>
                  <a:pt x="62149" y="4810473"/>
                </a:lnTo>
                <a:lnTo>
                  <a:pt x="102401" y="4823211"/>
                </a:lnTo>
                <a:lnTo>
                  <a:pt x="117045" y="4824119"/>
                </a:lnTo>
                <a:lnTo>
                  <a:pt x="4605273" y="4824118"/>
                </a:lnTo>
                <a:lnTo>
                  <a:pt x="4647414" y="4816108"/>
                </a:lnTo>
                <a:lnTo>
                  <a:pt x="4682693" y="4794412"/>
                </a:lnTo>
                <a:lnTo>
                  <a:pt x="4708172" y="4761969"/>
                </a:lnTo>
                <a:lnTo>
                  <a:pt x="4720910" y="4721717"/>
                </a:lnTo>
                <a:lnTo>
                  <a:pt x="4721818" y="4707073"/>
                </a:lnTo>
                <a:lnTo>
                  <a:pt x="4721817" y="116545"/>
                </a:lnTo>
                <a:lnTo>
                  <a:pt x="4713807" y="74404"/>
                </a:lnTo>
                <a:lnTo>
                  <a:pt x="4692111" y="39124"/>
                </a:lnTo>
                <a:lnTo>
                  <a:pt x="4659668" y="13646"/>
                </a:lnTo>
                <a:lnTo>
                  <a:pt x="4619416" y="907"/>
                </a:lnTo>
                <a:lnTo>
                  <a:pt x="4604772" y="0"/>
                </a:lnTo>
                <a:lnTo>
                  <a:pt x="116543" y="1"/>
                </a:lnTo>
                <a:lnTo>
                  <a:pt x="74402" y="8011"/>
                </a:lnTo>
                <a:lnTo>
                  <a:pt x="39123" y="29707"/>
                </a:lnTo>
                <a:lnTo>
                  <a:pt x="13645" y="62150"/>
                </a:lnTo>
                <a:lnTo>
                  <a:pt x="907" y="102402"/>
                </a:lnTo>
                <a:lnTo>
                  <a:pt x="0" y="117047"/>
                </a:lnTo>
                <a:close/>
              </a:path>
            </a:pathLst>
          </a:custGeom>
          <a:solidFill>
            <a:srgbClr val="EFEDB3"/>
          </a:solidFill>
        </p:spPr>
        <p:txBody>
          <a:bodyPr wrap="square" lIns="0" tIns="0" rIns="0" bIns="0" rtlCol="0">
            <a:noAutofit/>
          </a:bodyPr>
          <a:lstStyle/>
          <a:p>
            <a:endParaRPr/>
          </a:p>
        </p:txBody>
      </p:sp>
      <p:sp>
        <p:nvSpPr>
          <p:cNvPr id="10" name="object 10"/>
          <p:cNvSpPr/>
          <p:nvPr/>
        </p:nvSpPr>
        <p:spPr>
          <a:xfrm>
            <a:off x="724311" y="2811353"/>
            <a:ext cx="2951137" cy="2826632"/>
          </a:xfrm>
          <a:custGeom>
            <a:avLst/>
            <a:gdLst/>
            <a:ahLst/>
            <a:cxnLst/>
            <a:rect l="l" t="t" r="r" b="b"/>
            <a:pathLst>
              <a:path w="4721819" h="4824118">
                <a:moveTo>
                  <a:pt x="117046" y="0"/>
                </a:moveTo>
                <a:lnTo>
                  <a:pt x="4604773" y="0"/>
                </a:lnTo>
                <a:lnTo>
                  <a:pt x="4619418" y="907"/>
                </a:lnTo>
                <a:lnTo>
                  <a:pt x="4659669" y="13645"/>
                </a:lnTo>
                <a:lnTo>
                  <a:pt x="4692112" y="39124"/>
                </a:lnTo>
                <a:lnTo>
                  <a:pt x="4713808" y="74403"/>
                </a:lnTo>
                <a:lnTo>
                  <a:pt x="4721818" y="116544"/>
                </a:lnTo>
                <a:lnTo>
                  <a:pt x="4721819" y="117047"/>
                </a:lnTo>
                <a:lnTo>
                  <a:pt x="4721819" y="4707071"/>
                </a:lnTo>
                <a:lnTo>
                  <a:pt x="4713980" y="4749273"/>
                </a:lnTo>
                <a:lnTo>
                  <a:pt x="4692422" y="4784646"/>
                </a:lnTo>
                <a:lnTo>
                  <a:pt x="4660083" y="4810251"/>
                </a:lnTo>
                <a:lnTo>
                  <a:pt x="4619903" y="4823149"/>
                </a:lnTo>
                <a:lnTo>
                  <a:pt x="4604773" y="4824118"/>
                </a:lnTo>
                <a:lnTo>
                  <a:pt x="117046" y="4824118"/>
                </a:lnTo>
                <a:lnTo>
                  <a:pt x="74844" y="4816279"/>
                </a:lnTo>
                <a:lnTo>
                  <a:pt x="39472" y="4794720"/>
                </a:lnTo>
                <a:lnTo>
                  <a:pt x="13867" y="4762382"/>
                </a:lnTo>
                <a:lnTo>
                  <a:pt x="968" y="4722202"/>
                </a:lnTo>
                <a:lnTo>
                  <a:pt x="0" y="4707071"/>
                </a:lnTo>
                <a:lnTo>
                  <a:pt x="0" y="117047"/>
                </a:lnTo>
                <a:lnTo>
                  <a:pt x="907" y="102402"/>
                </a:lnTo>
                <a:lnTo>
                  <a:pt x="3556" y="88298"/>
                </a:lnTo>
                <a:lnTo>
                  <a:pt x="7839" y="74845"/>
                </a:lnTo>
                <a:lnTo>
                  <a:pt x="13645" y="62150"/>
                </a:lnTo>
                <a:lnTo>
                  <a:pt x="20868" y="50323"/>
                </a:lnTo>
                <a:lnTo>
                  <a:pt x="29397" y="39472"/>
                </a:lnTo>
                <a:lnTo>
                  <a:pt x="39123" y="29707"/>
                </a:lnTo>
                <a:lnTo>
                  <a:pt x="49939" y="21135"/>
                </a:lnTo>
                <a:lnTo>
                  <a:pt x="61735" y="13867"/>
                </a:lnTo>
                <a:lnTo>
                  <a:pt x="74402" y="8011"/>
                </a:lnTo>
                <a:lnTo>
                  <a:pt x="87832" y="3675"/>
                </a:lnTo>
                <a:lnTo>
                  <a:pt x="101915" y="969"/>
                </a:lnTo>
                <a:lnTo>
                  <a:pt x="116543" y="1"/>
                </a:lnTo>
                <a:lnTo>
                  <a:pt x="117046" y="0"/>
                </a:lnTo>
                <a:close/>
              </a:path>
            </a:pathLst>
          </a:custGeom>
          <a:ln w="23409">
            <a:solidFill>
              <a:srgbClr val="000000"/>
            </a:solidFill>
          </a:ln>
        </p:spPr>
        <p:txBody>
          <a:bodyPr wrap="square" lIns="0" tIns="0" rIns="0" bIns="0" rtlCol="0">
            <a:noAutofit/>
          </a:bodyPr>
          <a:lstStyle/>
          <a:p>
            <a:endParaRPr/>
          </a:p>
        </p:txBody>
      </p:sp>
      <p:sp>
        <p:nvSpPr>
          <p:cNvPr id="11" name="object 11"/>
          <p:cNvSpPr/>
          <p:nvPr/>
        </p:nvSpPr>
        <p:spPr>
          <a:xfrm>
            <a:off x="47002" y="2334129"/>
            <a:ext cx="2160942" cy="3799438"/>
          </a:xfrm>
          <a:custGeom>
            <a:avLst/>
            <a:gdLst/>
            <a:ahLst/>
            <a:cxnLst/>
            <a:rect l="l" t="t" r="r" b="b"/>
            <a:pathLst>
              <a:path w="3457507" h="6484375">
                <a:moveTo>
                  <a:pt x="3441642" y="5832854"/>
                </a:moveTo>
                <a:lnTo>
                  <a:pt x="3431710" y="6484375"/>
                </a:lnTo>
                <a:lnTo>
                  <a:pt x="0" y="6484375"/>
                </a:lnTo>
                <a:lnTo>
                  <a:pt x="51604" y="0"/>
                </a:lnTo>
                <a:lnTo>
                  <a:pt x="3457507" y="0"/>
                </a:lnTo>
                <a:lnTo>
                  <a:pt x="3449351" y="514861"/>
                </a:lnTo>
              </a:path>
            </a:pathLst>
          </a:custGeom>
          <a:ln w="23409">
            <a:solidFill>
              <a:srgbClr val="000000"/>
            </a:solidFill>
          </a:ln>
        </p:spPr>
        <p:txBody>
          <a:bodyPr wrap="square" lIns="0" tIns="0" rIns="0" bIns="0" rtlCol="0">
            <a:noAutofit/>
          </a:bodyPr>
          <a:lstStyle/>
          <a:p>
            <a:endParaRPr/>
          </a:p>
        </p:txBody>
      </p:sp>
      <p:sp>
        <p:nvSpPr>
          <p:cNvPr id="12" name="object 12"/>
          <p:cNvSpPr/>
          <p:nvPr/>
        </p:nvSpPr>
        <p:spPr>
          <a:xfrm>
            <a:off x="2145792" y="2634958"/>
            <a:ext cx="114107" cy="143480"/>
          </a:xfrm>
          <a:custGeom>
            <a:avLst/>
            <a:gdLst/>
            <a:ahLst/>
            <a:cxnLst/>
            <a:rect l="l" t="t" r="r" b="b"/>
            <a:pathLst>
              <a:path w="182571" h="244873">
                <a:moveTo>
                  <a:pt x="182571" y="2894"/>
                </a:moveTo>
                <a:lnTo>
                  <a:pt x="0" y="0"/>
                </a:lnTo>
                <a:lnTo>
                  <a:pt x="87429" y="244873"/>
                </a:lnTo>
                <a:lnTo>
                  <a:pt x="182571" y="2894"/>
                </a:lnTo>
                <a:close/>
              </a:path>
            </a:pathLst>
          </a:custGeom>
          <a:solidFill>
            <a:srgbClr val="000000"/>
          </a:solidFill>
        </p:spPr>
        <p:txBody>
          <a:bodyPr wrap="square" lIns="0" tIns="0" rIns="0" bIns="0" rtlCol="0">
            <a:noAutofit/>
          </a:bodyPr>
          <a:lstStyle/>
          <a:p>
            <a:endParaRPr/>
          </a:p>
        </p:txBody>
      </p:sp>
      <p:sp>
        <p:nvSpPr>
          <p:cNvPr id="13" name="object 13"/>
          <p:cNvSpPr/>
          <p:nvPr/>
        </p:nvSpPr>
        <p:spPr>
          <a:xfrm>
            <a:off x="2145793" y="2634959"/>
            <a:ext cx="114107" cy="143479"/>
          </a:xfrm>
          <a:custGeom>
            <a:avLst/>
            <a:gdLst/>
            <a:ahLst/>
            <a:cxnLst/>
            <a:rect l="l" t="t" r="r" b="b"/>
            <a:pathLst>
              <a:path w="182571" h="244871">
                <a:moveTo>
                  <a:pt x="87429" y="244871"/>
                </a:moveTo>
                <a:lnTo>
                  <a:pt x="182571" y="2891"/>
                </a:lnTo>
                <a:lnTo>
                  <a:pt x="0" y="0"/>
                </a:lnTo>
                <a:lnTo>
                  <a:pt x="87429" y="244871"/>
                </a:lnTo>
                <a:close/>
              </a:path>
            </a:pathLst>
          </a:custGeom>
          <a:ln w="23409">
            <a:solidFill>
              <a:srgbClr val="000000"/>
            </a:solidFill>
          </a:ln>
        </p:spPr>
        <p:txBody>
          <a:bodyPr wrap="square" lIns="0" tIns="0" rIns="0" bIns="0" rtlCol="0">
            <a:noAutofit/>
          </a:bodyPr>
          <a:lstStyle/>
          <a:p>
            <a:endParaRPr/>
          </a:p>
        </p:txBody>
      </p:sp>
      <p:sp>
        <p:nvSpPr>
          <p:cNvPr id="14" name="object 14"/>
          <p:cNvSpPr/>
          <p:nvPr/>
        </p:nvSpPr>
        <p:spPr>
          <a:xfrm>
            <a:off x="2140974" y="5644028"/>
            <a:ext cx="115847" cy="108605"/>
          </a:xfrm>
          <a:custGeom>
            <a:avLst/>
            <a:gdLst/>
            <a:ahLst/>
            <a:cxnLst/>
            <a:rect l="l" t="t" r="r" b="b"/>
            <a:pathLst>
              <a:path w="185355" h="185353">
                <a:moveTo>
                  <a:pt x="2783" y="0"/>
                </a:moveTo>
                <a:lnTo>
                  <a:pt x="0" y="182570"/>
                </a:lnTo>
                <a:lnTo>
                  <a:pt x="182572" y="185353"/>
                </a:lnTo>
                <a:lnTo>
                  <a:pt x="185355" y="2782"/>
                </a:lnTo>
                <a:lnTo>
                  <a:pt x="2783" y="0"/>
                </a:lnTo>
                <a:close/>
              </a:path>
            </a:pathLst>
          </a:custGeom>
          <a:solidFill>
            <a:srgbClr val="000000"/>
          </a:solidFill>
        </p:spPr>
        <p:txBody>
          <a:bodyPr wrap="square" lIns="0" tIns="0" rIns="0" bIns="0" rtlCol="0">
            <a:noAutofit/>
          </a:bodyPr>
          <a:lstStyle/>
          <a:p>
            <a:endParaRPr/>
          </a:p>
        </p:txBody>
      </p:sp>
      <p:sp>
        <p:nvSpPr>
          <p:cNvPr id="15" name="object 15"/>
          <p:cNvSpPr/>
          <p:nvPr/>
        </p:nvSpPr>
        <p:spPr>
          <a:xfrm>
            <a:off x="2140975" y="5644027"/>
            <a:ext cx="115846" cy="108606"/>
          </a:xfrm>
          <a:custGeom>
            <a:avLst/>
            <a:gdLst/>
            <a:ahLst/>
            <a:cxnLst/>
            <a:rect l="l" t="t" r="r" b="b"/>
            <a:pathLst>
              <a:path w="185354" h="185354">
                <a:moveTo>
                  <a:pt x="185354" y="2783"/>
                </a:moveTo>
                <a:lnTo>
                  <a:pt x="2783" y="0"/>
                </a:lnTo>
                <a:lnTo>
                  <a:pt x="0" y="182571"/>
                </a:lnTo>
                <a:lnTo>
                  <a:pt x="182571" y="185354"/>
                </a:lnTo>
                <a:lnTo>
                  <a:pt x="185354" y="2783"/>
                </a:lnTo>
                <a:close/>
              </a:path>
            </a:pathLst>
          </a:custGeom>
          <a:ln w="23409">
            <a:solidFill>
              <a:srgbClr val="000000"/>
            </a:solidFill>
          </a:ln>
        </p:spPr>
        <p:txBody>
          <a:bodyPr wrap="square" lIns="0" tIns="0" rIns="0" bIns="0" rtlCol="0">
            <a:noAutofit/>
          </a:bodyPr>
          <a:lstStyle/>
          <a:p>
            <a:endParaRPr/>
          </a:p>
        </p:txBody>
      </p:sp>
      <p:sp>
        <p:nvSpPr>
          <p:cNvPr id="6" name="object 6"/>
          <p:cNvSpPr txBox="1"/>
          <p:nvPr/>
        </p:nvSpPr>
        <p:spPr>
          <a:xfrm>
            <a:off x="1355235" y="770008"/>
            <a:ext cx="1186681" cy="848320"/>
          </a:xfrm>
          <a:prstGeom prst="rect">
            <a:avLst/>
          </a:prstGeom>
        </p:spPr>
        <p:txBody>
          <a:bodyPr wrap="square" lIns="0" tIns="0" rIns="0" bIns="0" rtlCol="0">
            <a:noAutofit/>
          </a:bodyPr>
          <a:lstStyle/>
          <a:p>
            <a:pPr marL="7717">
              <a:lnSpc>
                <a:spcPts val="6927"/>
              </a:lnSpc>
              <a:spcBef>
                <a:spcPts val="346"/>
              </a:spcBef>
            </a:pPr>
            <a:r>
              <a:rPr sz="6800" dirty="0" smtClean="0">
                <a:latin typeface="Gill Sans MT"/>
                <a:cs typeface="Gill Sans MT"/>
              </a:rPr>
              <a:t>An</a:t>
            </a:r>
            <a:endParaRPr sz="6800">
              <a:latin typeface="Gill Sans MT"/>
              <a:cs typeface="Gill Sans MT"/>
            </a:endParaRPr>
          </a:p>
        </p:txBody>
      </p:sp>
      <p:sp>
        <p:nvSpPr>
          <p:cNvPr id="5" name="object 5"/>
          <p:cNvSpPr txBox="1"/>
          <p:nvPr/>
        </p:nvSpPr>
        <p:spPr>
          <a:xfrm>
            <a:off x="2551829" y="770008"/>
            <a:ext cx="3109383" cy="848320"/>
          </a:xfrm>
          <a:prstGeom prst="rect">
            <a:avLst/>
          </a:prstGeom>
        </p:spPr>
        <p:txBody>
          <a:bodyPr wrap="square" lIns="0" tIns="0" rIns="0" bIns="0" rtlCol="0">
            <a:noAutofit/>
          </a:bodyPr>
          <a:lstStyle/>
          <a:p>
            <a:pPr marL="7717">
              <a:lnSpc>
                <a:spcPts val="6927"/>
              </a:lnSpc>
              <a:spcBef>
                <a:spcPts val="346"/>
              </a:spcBef>
            </a:pPr>
            <a:r>
              <a:rPr sz="6800" dirty="0" smtClean="0">
                <a:latin typeface="Gill Sans MT"/>
                <a:cs typeface="Gill Sans MT"/>
              </a:rPr>
              <a:t>A</a:t>
            </a:r>
            <a:r>
              <a:rPr sz="6800" spc="-94" dirty="0" smtClean="0">
                <a:latin typeface="Gill Sans MT"/>
                <a:cs typeface="Gill Sans MT"/>
              </a:rPr>
              <a:t>r</a:t>
            </a:r>
            <a:r>
              <a:rPr sz="6800" dirty="0" smtClean="0">
                <a:latin typeface="Gill Sans MT"/>
                <a:cs typeface="Gill Sans MT"/>
              </a:rPr>
              <a:t>duino</a:t>
            </a:r>
            <a:endParaRPr sz="6800">
              <a:latin typeface="Gill Sans MT"/>
              <a:cs typeface="Gill Sans MT"/>
            </a:endParaRPr>
          </a:p>
        </p:txBody>
      </p:sp>
      <p:sp>
        <p:nvSpPr>
          <p:cNvPr id="4" name="object 4"/>
          <p:cNvSpPr txBox="1"/>
          <p:nvPr/>
        </p:nvSpPr>
        <p:spPr>
          <a:xfrm>
            <a:off x="5671330" y="770008"/>
            <a:ext cx="3271178" cy="848320"/>
          </a:xfrm>
          <a:prstGeom prst="rect">
            <a:avLst/>
          </a:prstGeom>
        </p:spPr>
        <p:txBody>
          <a:bodyPr wrap="square" lIns="0" tIns="0" rIns="0" bIns="0" rtlCol="0">
            <a:noAutofit/>
          </a:bodyPr>
          <a:lstStyle/>
          <a:p>
            <a:pPr marL="7717">
              <a:lnSpc>
                <a:spcPts val="6927"/>
              </a:lnSpc>
              <a:spcBef>
                <a:spcPts val="346"/>
              </a:spcBef>
            </a:pPr>
            <a:r>
              <a:rPr sz="6800" dirty="0" smtClean="0">
                <a:latin typeface="Gill Sans MT"/>
                <a:cs typeface="Gill Sans MT"/>
              </a:rPr>
              <a:t>“S</a:t>
            </a:r>
            <a:r>
              <a:rPr sz="6800" spc="-197" dirty="0" smtClean="0">
                <a:latin typeface="Gill Sans MT"/>
                <a:cs typeface="Gill Sans MT"/>
              </a:rPr>
              <a:t>k</a:t>
            </a:r>
            <a:r>
              <a:rPr sz="6800" dirty="0" smtClean="0">
                <a:latin typeface="Gill Sans MT"/>
                <a:cs typeface="Gill Sans MT"/>
              </a:rPr>
              <a:t>etch”</a:t>
            </a:r>
            <a:endParaRPr sz="6800">
              <a:latin typeface="Gill Sans MT"/>
              <a:cs typeface="Gill Sans MT"/>
            </a:endParaRPr>
          </a:p>
        </p:txBody>
      </p:sp>
      <p:sp>
        <p:nvSpPr>
          <p:cNvPr id="3" name="object 3"/>
          <p:cNvSpPr txBox="1"/>
          <p:nvPr/>
        </p:nvSpPr>
        <p:spPr>
          <a:xfrm>
            <a:off x="1792359" y="4102719"/>
            <a:ext cx="839913" cy="261778"/>
          </a:xfrm>
          <a:prstGeom prst="rect">
            <a:avLst/>
          </a:prstGeom>
        </p:spPr>
        <p:txBody>
          <a:bodyPr wrap="square" lIns="0" tIns="0" rIns="0" bIns="0" rtlCol="0">
            <a:noAutofit/>
          </a:bodyPr>
          <a:lstStyle/>
          <a:p>
            <a:pPr marL="7717">
              <a:lnSpc>
                <a:spcPts val="2129"/>
              </a:lnSpc>
              <a:spcBef>
                <a:spcPts val="106"/>
              </a:spcBef>
            </a:pPr>
            <a:r>
              <a:rPr sz="2000" b="1" spc="-27" dirty="0" smtClean="0">
                <a:latin typeface="Gill Sans MT"/>
                <a:cs typeface="Gill Sans MT"/>
              </a:rPr>
              <a:t>l</a:t>
            </a:r>
            <a:r>
              <a:rPr sz="2000" b="1" dirty="0" smtClean="0">
                <a:latin typeface="Gill Sans MT"/>
                <a:cs typeface="Gill Sans MT"/>
              </a:rPr>
              <a:t>oop()</a:t>
            </a:r>
            <a:endParaRPr sz="2000">
              <a:latin typeface="Gill Sans MT"/>
              <a:cs typeface="Gill Sans MT"/>
            </a:endParaRPr>
          </a:p>
        </p:txBody>
      </p:sp>
      <p:sp>
        <p:nvSpPr>
          <p:cNvPr id="2" name="object 2"/>
          <p:cNvSpPr txBox="1"/>
          <p:nvPr/>
        </p:nvSpPr>
        <p:spPr>
          <a:xfrm>
            <a:off x="39688" y="2217540"/>
            <a:ext cx="10080625" cy="3929061"/>
          </a:xfrm>
          <a:prstGeom prst="rect">
            <a:avLst/>
          </a:prstGeom>
        </p:spPr>
        <p:txBody>
          <a:bodyPr wrap="square" lIns="0" tIns="0" rIns="0" bIns="0" rtlCol="0">
            <a:noAutofit/>
          </a:bodyPr>
          <a:lstStyle/>
          <a:p>
            <a:pPr>
              <a:lnSpc>
                <a:spcPts val="456"/>
              </a:lnSpc>
              <a:spcBef>
                <a:spcPts val="1"/>
              </a:spcBef>
            </a:pPr>
            <a:endParaRPr sz="500"/>
          </a:p>
          <a:p>
            <a:pPr marL="3823763" marR="17392" indent="-8313">
              <a:lnSpc>
                <a:spcPts val="2712"/>
              </a:lnSpc>
              <a:spcBef>
                <a:spcPts val="6076"/>
              </a:spcBef>
            </a:pPr>
            <a:r>
              <a:rPr sz="2300" dirty="0" smtClean="0">
                <a:latin typeface="Times New Roman"/>
                <a:cs typeface="Times New Roman"/>
              </a:rPr>
              <a:t>digitalWrite()</a:t>
            </a:r>
            <a:r>
              <a:rPr sz="2300" spc="-47" dirty="0" smtClean="0">
                <a:latin typeface="Times New Roman"/>
                <a:cs typeface="Times New Roman"/>
              </a:rPr>
              <a:t> </a:t>
            </a:r>
            <a:r>
              <a:rPr sz="2300" dirty="0" smtClean="0">
                <a:latin typeface="Gill Sans MT"/>
                <a:cs typeface="Gill Sans MT"/>
              </a:rPr>
              <a:t>– set a digital pin high/low </a:t>
            </a:r>
            <a:endParaRPr sz="2300">
              <a:latin typeface="Times New Roman"/>
              <a:cs typeface="Times New Roman"/>
            </a:endParaRPr>
          </a:p>
          <a:p>
            <a:pPr marL="3823763" marR="17392">
              <a:lnSpc>
                <a:spcPts val="2712"/>
              </a:lnSpc>
              <a:spcBef>
                <a:spcPts val="634"/>
              </a:spcBef>
            </a:pPr>
            <a:r>
              <a:rPr sz="2300" dirty="0" smtClean="0">
                <a:latin typeface="Times New Roman"/>
                <a:cs typeface="Times New Roman"/>
              </a:rPr>
              <a:t>digitalRead()</a:t>
            </a:r>
            <a:r>
              <a:rPr sz="2300" spc="-53" dirty="0" smtClean="0">
                <a:latin typeface="Times New Roman"/>
                <a:cs typeface="Times New Roman"/>
              </a:rPr>
              <a:t> </a:t>
            </a:r>
            <a:r>
              <a:rPr sz="2300" dirty="0" smtClean="0">
                <a:latin typeface="Gill Sans MT"/>
                <a:cs typeface="Gill Sans MT"/>
              </a:rPr>
              <a:t>– read</a:t>
            </a:r>
            <a:r>
              <a:rPr sz="2300" spc="5" dirty="0" smtClean="0">
                <a:latin typeface="Gill Sans MT"/>
                <a:cs typeface="Gill Sans MT"/>
              </a:rPr>
              <a:t> </a:t>
            </a:r>
            <a:r>
              <a:rPr sz="2300" dirty="0" smtClean="0">
                <a:latin typeface="Gill Sans MT"/>
                <a:cs typeface="Gill Sans MT"/>
              </a:rPr>
              <a:t>a digital pin’s state </a:t>
            </a:r>
            <a:endParaRPr sz="2300">
              <a:latin typeface="Times New Roman"/>
              <a:cs typeface="Times New Roman"/>
            </a:endParaRPr>
          </a:p>
          <a:p>
            <a:pPr marL="3823763" marR="17392">
              <a:lnSpc>
                <a:spcPts val="2712"/>
              </a:lnSpc>
              <a:spcBef>
                <a:spcPts val="634"/>
              </a:spcBef>
            </a:pPr>
            <a:r>
              <a:rPr sz="2300" dirty="0" smtClean="0">
                <a:latin typeface="Times New Roman"/>
                <a:cs typeface="Times New Roman"/>
              </a:rPr>
              <a:t>analogRead()</a:t>
            </a:r>
            <a:r>
              <a:rPr sz="2300" spc="-53" dirty="0" smtClean="0">
                <a:latin typeface="Times New Roman"/>
                <a:cs typeface="Times New Roman"/>
              </a:rPr>
              <a:t> </a:t>
            </a:r>
            <a:r>
              <a:rPr sz="2300" dirty="0" smtClean="0">
                <a:latin typeface="Gill Sans MT"/>
                <a:cs typeface="Gill Sans MT"/>
              </a:rPr>
              <a:t>– read</a:t>
            </a:r>
            <a:r>
              <a:rPr sz="2300" spc="5" dirty="0" smtClean="0">
                <a:latin typeface="Gill Sans MT"/>
                <a:cs typeface="Gill Sans MT"/>
              </a:rPr>
              <a:t> </a:t>
            </a:r>
            <a:r>
              <a:rPr sz="2300" dirty="0" smtClean="0">
                <a:latin typeface="Gill Sans MT"/>
                <a:cs typeface="Gill Sans MT"/>
              </a:rPr>
              <a:t>an analog</a:t>
            </a:r>
            <a:r>
              <a:rPr sz="2300" spc="5" dirty="0" smtClean="0">
                <a:latin typeface="Gill Sans MT"/>
                <a:cs typeface="Gill Sans MT"/>
              </a:rPr>
              <a:t> </a:t>
            </a:r>
            <a:r>
              <a:rPr sz="2300" dirty="0" smtClean="0">
                <a:latin typeface="Gill Sans MT"/>
                <a:cs typeface="Gill Sans MT"/>
              </a:rPr>
              <a:t>pin </a:t>
            </a:r>
            <a:endParaRPr sz="2300">
              <a:latin typeface="Times New Roman"/>
              <a:cs typeface="Times New Roman"/>
            </a:endParaRPr>
          </a:p>
          <a:p>
            <a:pPr marL="3823763" marR="17392">
              <a:lnSpc>
                <a:spcPts val="2712"/>
              </a:lnSpc>
              <a:spcBef>
                <a:spcPts val="634"/>
              </a:spcBef>
            </a:pPr>
            <a:r>
              <a:rPr sz="2300" dirty="0" smtClean="0">
                <a:latin typeface="Times New Roman"/>
                <a:cs typeface="Times New Roman"/>
              </a:rPr>
              <a:t>analogWrite()</a:t>
            </a:r>
            <a:r>
              <a:rPr sz="2300" spc="-47" dirty="0" smtClean="0">
                <a:latin typeface="Times New Roman"/>
                <a:cs typeface="Times New Roman"/>
              </a:rPr>
              <a:t> </a:t>
            </a:r>
            <a:r>
              <a:rPr sz="2300" dirty="0" smtClean="0">
                <a:latin typeface="Gill Sans MT"/>
                <a:cs typeface="Gill Sans MT"/>
              </a:rPr>
              <a:t>– write an “analog”</a:t>
            </a:r>
            <a:r>
              <a:rPr sz="2300" spc="9" dirty="0" smtClean="0">
                <a:latin typeface="Gill Sans MT"/>
                <a:cs typeface="Gill Sans MT"/>
              </a:rPr>
              <a:t> </a:t>
            </a:r>
            <a:r>
              <a:rPr sz="2300" dirty="0" smtClean="0">
                <a:latin typeface="Gill Sans MT"/>
                <a:cs typeface="Gill Sans MT"/>
              </a:rPr>
              <a:t>PWM</a:t>
            </a:r>
            <a:r>
              <a:rPr sz="2300" spc="5" dirty="0" smtClean="0">
                <a:latin typeface="Gill Sans MT"/>
                <a:cs typeface="Gill Sans MT"/>
              </a:rPr>
              <a:t> </a:t>
            </a:r>
            <a:r>
              <a:rPr sz="2300" dirty="0" smtClean="0">
                <a:latin typeface="Gill Sans MT"/>
                <a:cs typeface="Gill Sans MT"/>
              </a:rPr>
              <a:t>value </a:t>
            </a:r>
            <a:endParaRPr sz="2300">
              <a:latin typeface="Times New Roman"/>
              <a:cs typeface="Times New Roman"/>
            </a:endParaRPr>
          </a:p>
          <a:p>
            <a:pPr marL="3823763" marR="17392">
              <a:lnSpc>
                <a:spcPts val="2712"/>
              </a:lnSpc>
              <a:spcBef>
                <a:spcPts val="634"/>
              </a:spcBef>
            </a:pPr>
            <a:r>
              <a:rPr sz="2300" dirty="0" smtClean="0">
                <a:latin typeface="Times New Roman"/>
                <a:cs typeface="Times New Roman"/>
              </a:rPr>
              <a:t>delay()</a:t>
            </a:r>
            <a:r>
              <a:rPr sz="2300" spc="-70" dirty="0" smtClean="0">
                <a:latin typeface="Times New Roman"/>
                <a:cs typeface="Times New Roman"/>
              </a:rPr>
              <a:t> </a:t>
            </a:r>
            <a:r>
              <a:rPr sz="2300" dirty="0" smtClean="0">
                <a:latin typeface="Gill Sans MT"/>
                <a:cs typeface="Gill Sans MT"/>
              </a:rPr>
              <a:t>– wait an amount</a:t>
            </a:r>
            <a:r>
              <a:rPr sz="2300" spc="5" dirty="0" smtClean="0">
                <a:latin typeface="Gill Sans MT"/>
                <a:cs typeface="Gill Sans MT"/>
              </a:rPr>
              <a:t> </a:t>
            </a:r>
            <a:r>
              <a:rPr sz="2300" dirty="0" smtClean="0">
                <a:latin typeface="Gill Sans MT"/>
                <a:cs typeface="Gill Sans MT"/>
              </a:rPr>
              <a:t>of time</a:t>
            </a:r>
            <a:endParaRPr sz="2300">
              <a:latin typeface="Gill Sans MT"/>
              <a:cs typeface="Gill Sans MT"/>
            </a:endParaRPr>
          </a:p>
          <a:p>
            <a:pPr marL="3823763">
              <a:lnSpc>
                <a:spcPct val="96638"/>
              </a:lnSpc>
              <a:spcBef>
                <a:spcPts val="634"/>
              </a:spcBef>
            </a:pPr>
            <a:r>
              <a:rPr sz="2300" dirty="0" smtClean="0">
                <a:latin typeface="Times New Roman"/>
                <a:cs typeface="Times New Roman"/>
              </a:rPr>
              <a:t>millis()</a:t>
            </a:r>
            <a:r>
              <a:rPr sz="2300" spc="-58" dirty="0" smtClean="0">
                <a:latin typeface="Times New Roman"/>
                <a:cs typeface="Times New Roman"/>
              </a:rPr>
              <a:t> </a:t>
            </a:r>
            <a:r>
              <a:rPr sz="2300" dirty="0" smtClean="0">
                <a:latin typeface="Gill Sans MT"/>
                <a:cs typeface="Gill Sans MT"/>
              </a:rPr>
              <a:t>– get the current tim</a:t>
            </a:r>
            <a:endParaRPr sz="2300">
              <a:latin typeface="Gill Sans MT"/>
              <a:cs typeface="Gill Sans MT"/>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object 12"/>
          <p:cNvSpPr/>
          <p:nvPr/>
        </p:nvSpPr>
        <p:spPr>
          <a:xfrm>
            <a:off x="1730375" y="5655469"/>
            <a:ext cx="455786" cy="427299"/>
          </a:xfrm>
          <a:prstGeom prst="rect">
            <a:avLst/>
          </a:prstGeom>
          <a:blipFill>
            <a:blip r:embed="rId2" cstate="print"/>
            <a:stretch>
              <a:fillRect/>
            </a:stretch>
          </a:blipFill>
        </p:spPr>
        <p:txBody>
          <a:bodyPr wrap="square" lIns="0" tIns="0" rIns="0" bIns="0" rtlCol="0">
            <a:noAutofit/>
          </a:bodyPr>
          <a:lstStyle/>
          <a:p>
            <a:endParaRPr/>
          </a:p>
        </p:txBody>
      </p:sp>
      <p:sp>
        <p:nvSpPr>
          <p:cNvPr id="11" name="object 11"/>
          <p:cNvSpPr/>
          <p:nvPr/>
        </p:nvSpPr>
        <p:spPr>
          <a:xfrm>
            <a:off x="1730375" y="6183808"/>
            <a:ext cx="492249" cy="461483"/>
          </a:xfrm>
          <a:prstGeom prst="rect">
            <a:avLst/>
          </a:prstGeom>
          <a:blipFill>
            <a:blip r:embed="rId2" cstate="print"/>
            <a:stretch>
              <a:fillRect/>
            </a:stretch>
          </a:blipFill>
        </p:spPr>
        <p:txBody>
          <a:bodyPr wrap="square" lIns="0" tIns="0" rIns="0" bIns="0" rtlCol="0">
            <a:noAutofit/>
          </a:bodyPr>
          <a:lstStyle/>
          <a:p>
            <a:endParaRPr/>
          </a:p>
        </p:txBody>
      </p:sp>
      <p:sp>
        <p:nvSpPr>
          <p:cNvPr id="10" name="object 10"/>
          <p:cNvSpPr/>
          <p:nvPr/>
        </p:nvSpPr>
        <p:spPr>
          <a:xfrm>
            <a:off x="1730375" y="6734473"/>
            <a:ext cx="492249" cy="461483"/>
          </a:xfrm>
          <a:prstGeom prst="rect">
            <a:avLst/>
          </a:prstGeom>
          <a:blipFill>
            <a:blip r:embed="rId2" cstate="print"/>
            <a:stretch>
              <a:fillRect/>
            </a:stretch>
          </a:blipFill>
        </p:spPr>
        <p:txBody>
          <a:bodyPr wrap="square" lIns="0" tIns="0" rIns="0" bIns="0" rtlCol="0">
            <a:noAutofit/>
          </a:bodyPr>
          <a:lstStyle/>
          <a:p>
            <a:endParaRPr/>
          </a:p>
        </p:txBody>
      </p:sp>
      <p:sp>
        <p:nvSpPr>
          <p:cNvPr id="9" name="object 9"/>
          <p:cNvSpPr/>
          <p:nvPr/>
        </p:nvSpPr>
        <p:spPr>
          <a:xfrm>
            <a:off x="1436688" y="1118323"/>
            <a:ext cx="6974865" cy="4390430"/>
          </a:xfrm>
          <a:prstGeom prst="rect">
            <a:avLst/>
          </a:prstGeom>
          <a:blipFill>
            <a:blip r:embed="rId3" cstate="print"/>
            <a:stretch>
              <a:fillRect/>
            </a:stretch>
          </a:blipFill>
        </p:spPr>
        <p:txBody>
          <a:bodyPr wrap="square" lIns="0" tIns="0" rIns="0" bIns="0" rtlCol="0">
            <a:noAutofit/>
          </a:bodyPr>
          <a:lstStyle/>
          <a:p>
            <a:endParaRPr/>
          </a:p>
        </p:txBody>
      </p:sp>
      <p:sp>
        <p:nvSpPr>
          <p:cNvPr id="8" name="object 8"/>
          <p:cNvSpPr txBox="1"/>
          <p:nvPr/>
        </p:nvSpPr>
        <p:spPr>
          <a:xfrm>
            <a:off x="2294836" y="189578"/>
            <a:ext cx="2001019" cy="848320"/>
          </a:xfrm>
          <a:prstGeom prst="rect">
            <a:avLst/>
          </a:prstGeom>
        </p:spPr>
        <p:txBody>
          <a:bodyPr wrap="square" lIns="0" tIns="0" rIns="0" bIns="0" rtlCol="0">
            <a:noAutofit/>
          </a:bodyPr>
          <a:lstStyle/>
          <a:p>
            <a:pPr marL="7717">
              <a:lnSpc>
                <a:spcPts val="6927"/>
              </a:lnSpc>
              <a:spcBef>
                <a:spcPts val="346"/>
              </a:spcBef>
            </a:pPr>
            <a:r>
              <a:rPr sz="6800" dirty="0" smtClean="0">
                <a:latin typeface="Gill Sans MT"/>
                <a:cs typeface="Gill Sans MT"/>
              </a:rPr>
              <a:t>Input</a:t>
            </a:r>
            <a:endParaRPr sz="6800">
              <a:latin typeface="Gill Sans MT"/>
              <a:cs typeface="Gill Sans MT"/>
            </a:endParaRPr>
          </a:p>
        </p:txBody>
      </p:sp>
      <p:sp>
        <p:nvSpPr>
          <p:cNvPr id="7" name="object 7"/>
          <p:cNvSpPr txBox="1"/>
          <p:nvPr/>
        </p:nvSpPr>
        <p:spPr>
          <a:xfrm>
            <a:off x="4393766" y="189578"/>
            <a:ext cx="398822" cy="848320"/>
          </a:xfrm>
          <a:prstGeom prst="rect">
            <a:avLst/>
          </a:prstGeom>
        </p:spPr>
        <p:txBody>
          <a:bodyPr wrap="square" lIns="0" tIns="0" rIns="0" bIns="0" rtlCol="0">
            <a:noAutofit/>
          </a:bodyPr>
          <a:lstStyle/>
          <a:p>
            <a:pPr marL="7717">
              <a:lnSpc>
                <a:spcPts val="6927"/>
              </a:lnSpc>
              <a:spcBef>
                <a:spcPts val="346"/>
              </a:spcBef>
            </a:pPr>
            <a:r>
              <a:rPr sz="6800" dirty="0" smtClean="0">
                <a:latin typeface="Gill Sans MT"/>
                <a:cs typeface="Gill Sans MT"/>
              </a:rPr>
              <a:t>/</a:t>
            </a:r>
            <a:endParaRPr sz="6800">
              <a:latin typeface="Gill Sans MT"/>
              <a:cs typeface="Gill Sans MT"/>
            </a:endParaRPr>
          </a:p>
        </p:txBody>
      </p:sp>
      <p:sp>
        <p:nvSpPr>
          <p:cNvPr id="6" name="object 6"/>
          <p:cNvSpPr txBox="1"/>
          <p:nvPr/>
        </p:nvSpPr>
        <p:spPr>
          <a:xfrm>
            <a:off x="4890716" y="189578"/>
            <a:ext cx="2806675" cy="848320"/>
          </a:xfrm>
          <a:prstGeom prst="rect">
            <a:avLst/>
          </a:prstGeom>
        </p:spPr>
        <p:txBody>
          <a:bodyPr wrap="square" lIns="0" tIns="0" rIns="0" bIns="0" rtlCol="0">
            <a:noAutofit/>
          </a:bodyPr>
          <a:lstStyle/>
          <a:p>
            <a:pPr marL="7717">
              <a:lnSpc>
                <a:spcPts val="6927"/>
              </a:lnSpc>
              <a:spcBef>
                <a:spcPts val="346"/>
              </a:spcBef>
            </a:pPr>
            <a:r>
              <a:rPr sz="6800" dirty="0" smtClean="0">
                <a:latin typeface="Gill Sans MT"/>
                <a:cs typeface="Gill Sans MT"/>
              </a:rPr>
              <a:t>Output</a:t>
            </a:r>
            <a:endParaRPr sz="6800">
              <a:latin typeface="Gill Sans MT"/>
              <a:cs typeface="Gill Sans MT"/>
            </a:endParaRPr>
          </a:p>
        </p:txBody>
      </p:sp>
      <p:sp>
        <p:nvSpPr>
          <p:cNvPr id="5" name="object 5"/>
          <p:cNvSpPr txBox="1"/>
          <p:nvPr/>
        </p:nvSpPr>
        <p:spPr>
          <a:xfrm>
            <a:off x="2288489" y="5676578"/>
            <a:ext cx="4376333" cy="967867"/>
          </a:xfrm>
          <a:prstGeom prst="rect">
            <a:avLst/>
          </a:prstGeom>
        </p:spPr>
        <p:txBody>
          <a:bodyPr wrap="square" lIns="0" tIns="0" rIns="0" bIns="0" rtlCol="0">
            <a:noAutofit/>
          </a:bodyPr>
          <a:lstStyle/>
          <a:p>
            <a:pPr marL="7717">
              <a:lnSpc>
                <a:spcPts val="3439"/>
              </a:lnSpc>
              <a:spcBef>
                <a:spcPts val="172"/>
              </a:spcBef>
            </a:pPr>
            <a:r>
              <a:rPr sz="4900" baseline="1064" dirty="0" smtClean="0">
                <a:latin typeface="Gill Sans MT"/>
                <a:cs typeface="Gill Sans MT"/>
              </a:rPr>
              <a:t>14 </a:t>
            </a:r>
            <a:r>
              <a:rPr sz="4900" i="1" baseline="1064" dirty="0" smtClean="0">
                <a:latin typeface="Gill Sans MT"/>
                <a:cs typeface="Gill Sans MT"/>
              </a:rPr>
              <a:t>Digital IO </a:t>
            </a:r>
            <a:r>
              <a:rPr sz="4900" baseline="1064" dirty="0" smtClean="0">
                <a:latin typeface="Gill Sans MT"/>
                <a:cs typeface="Gill Sans MT"/>
              </a:rPr>
              <a:t>(pins </a:t>
            </a:r>
            <a:r>
              <a:rPr sz="4900" i="1" baseline="1064" dirty="0" smtClean="0">
                <a:latin typeface="Gill Sans MT"/>
                <a:cs typeface="Gill Sans MT"/>
              </a:rPr>
              <a:t>0 - 13</a:t>
            </a:r>
            <a:r>
              <a:rPr sz="4900" baseline="1064" dirty="0" smtClean="0">
                <a:latin typeface="Gill Sans MT"/>
                <a:cs typeface="Gill Sans MT"/>
              </a:rPr>
              <a:t>)</a:t>
            </a:r>
            <a:endParaRPr sz="3300">
              <a:latin typeface="Gill Sans MT"/>
              <a:cs typeface="Gill Sans MT"/>
            </a:endParaRPr>
          </a:p>
          <a:p>
            <a:pPr marL="51809" marR="62579">
              <a:lnSpc>
                <a:spcPts val="3773"/>
              </a:lnSpc>
              <a:spcBef>
                <a:spcPts val="708"/>
              </a:spcBef>
            </a:pPr>
            <a:r>
              <a:rPr sz="3300" dirty="0" smtClean="0">
                <a:latin typeface="Gill Sans MT"/>
                <a:cs typeface="Gill Sans MT"/>
              </a:rPr>
              <a:t>6 </a:t>
            </a:r>
            <a:r>
              <a:rPr sz="3300" i="1" dirty="0" smtClean="0">
                <a:latin typeface="Gill Sans MT"/>
                <a:cs typeface="Gill Sans MT"/>
              </a:rPr>
              <a:t>Anal</a:t>
            </a:r>
            <a:r>
              <a:rPr sz="3300" i="1" spc="-30" dirty="0" smtClean="0">
                <a:latin typeface="Gill Sans MT"/>
                <a:cs typeface="Gill Sans MT"/>
              </a:rPr>
              <a:t>o</a:t>
            </a:r>
            <a:r>
              <a:rPr sz="3300" i="1" dirty="0" smtClean="0">
                <a:latin typeface="Gill Sans MT"/>
                <a:cs typeface="Gill Sans MT"/>
              </a:rPr>
              <a:t>g In </a:t>
            </a:r>
            <a:r>
              <a:rPr sz="3300" dirty="0" smtClean="0">
                <a:latin typeface="Gill Sans MT"/>
                <a:cs typeface="Gill Sans MT"/>
              </a:rPr>
              <a:t>(pins </a:t>
            </a:r>
            <a:r>
              <a:rPr sz="3300" i="1" dirty="0" smtClean="0">
                <a:latin typeface="Gill Sans MT"/>
                <a:cs typeface="Gill Sans MT"/>
              </a:rPr>
              <a:t>0 - 5</a:t>
            </a:r>
            <a:r>
              <a:rPr sz="3300" dirty="0" smtClean="0">
                <a:latin typeface="Gill Sans MT"/>
                <a:cs typeface="Gill Sans MT"/>
              </a:rPr>
              <a:t>)</a:t>
            </a:r>
            <a:endParaRPr sz="3300">
              <a:latin typeface="Gill Sans MT"/>
              <a:cs typeface="Gill Sans MT"/>
            </a:endParaRPr>
          </a:p>
        </p:txBody>
      </p:sp>
      <p:sp>
        <p:nvSpPr>
          <p:cNvPr id="4" name="object 4"/>
          <p:cNvSpPr txBox="1"/>
          <p:nvPr/>
        </p:nvSpPr>
        <p:spPr>
          <a:xfrm>
            <a:off x="2333844" y="6777906"/>
            <a:ext cx="3157430" cy="417203"/>
          </a:xfrm>
          <a:prstGeom prst="rect">
            <a:avLst/>
          </a:prstGeom>
        </p:spPr>
        <p:txBody>
          <a:bodyPr wrap="square" lIns="0" tIns="0" rIns="0" bIns="0" rtlCol="0">
            <a:noAutofit/>
          </a:bodyPr>
          <a:lstStyle/>
          <a:p>
            <a:pPr marL="7717">
              <a:lnSpc>
                <a:spcPts val="3406"/>
              </a:lnSpc>
              <a:spcBef>
                <a:spcPts val="170"/>
              </a:spcBef>
            </a:pPr>
            <a:r>
              <a:rPr sz="3300" dirty="0" smtClean="0">
                <a:latin typeface="Gill Sans MT"/>
                <a:cs typeface="Gill Sans MT"/>
              </a:rPr>
              <a:t>6 </a:t>
            </a:r>
            <a:r>
              <a:rPr sz="3300" i="1" dirty="0" smtClean="0">
                <a:latin typeface="Gill Sans MT"/>
                <a:cs typeface="Gill Sans MT"/>
              </a:rPr>
              <a:t>Anal</a:t>
            </a:r>
            <a:r>
              <a:rPr sz="3300" i="1" spc="-30" dirty="0" smtClean="0">
                <a:latin typeface="Gill Sans MT"/>
                <a:cs typeface="Gill Sans MT"/>
              </a:rPr>
              <a:t>o</a:t>
            </a:r>
            <a:r>
              <a:rPr sz="3300" i="1" dirty="0" smtClean="0">
                <a:latin typeface="Gill Sans MT"/>
                <a:cs typeface="Gill Sans MT"/>
              </a:rPr>
              <a:t>g Out </a:t>
            </a:r>
            <a:r>
              <a:rPr sz="3300" dirty="0" smtClean="0">
                <a:latin typeface="Gill Sans MT"/>
                <a:cs typeface="Gill Sans MT"/>
              </a:rPr>
              <a:t>(pins</a:t>
            </a:r>
            <a:endParaRPr sz="3300">
              <a:latin typeface="Gill Sans MT"/>
              <a:cs typeface="Gill Sans MT"/>
            </a:endParaRPr>
          </a:p>
        </p:txBody>
      </p:sp>
      <p:sp>
        <p:nvSpPr>
          <p:cNvPr id="3" name="object 3"/>
          <p:cNvSpPr txBox="1"/>
          <p:nvPr/>
        </p:nvSpPr>
        <p:spPr>
          <a:xfrm>
            <a:off x="5530080" y="6777906"/>
            <a:ext cx="2150103" cy="417203"/>
          </a:xfrm>
          <a:prstGeom prst="rect">
            <a:avLst/>
          </a:prstGeom>
        </p:spPr>
        <p:txBody>
          <a:bodyPr wrap="square" lIns="0" tIns="0" rIns="0" bIns="0" rtlCol="0">
            <a:noAutofit/>
          </a:bodyPr>
          <a:lstStyle/>
          <a:p>
            <a:pPr marL="7717">
              <a:lnSpc>
                <a:spcPts val="3406"/>
              </a:lnSpc>
              <a:spcBef>
                <a:spcPts val="170"/>
              </a:spcBef>
            </a:pPr>
            <a:r>
              <a:rPr sz="3300" dirty="0" smtClean="0">
                <a:latin typeface="Gill Sans MT"/>
                <a:cs typeface="Gill Sans MT"/>
              </a:rPr>
              <a:t>3,</a:t>
            </a:r>
            <a:r>
              <a:rPr sz="3300" spc="-321" dirty="0" smtClean="0">
                <a:latin typeface="Gill Sans MT"/>
                <a:cs typeface="Gill Sans MT"/>
              </a:rPr>
              <a:t> </a:t>
            </a:r>
            <a:r>
              <a:rPr sz="3300" dirty="0" smtClean="0">
                <a:latin typeface="Gill Sans MT"/>
                <a:cs typeface="Gill Sans MT"/>
              </a:rPr>
              <a:t>5,</a:t>
            </a:r>
            <a:r>
              <a:rPr sz="3300" spc="-321" dirty="0" smtClean="0">
                <a:latin typeface="Gill Sans MT"/>
                <a:cs typeface="Gill Sans MT"/>
              </a:rPr>
              <a:t> </a:t>
            </a:r>
            <a:r>
              <a:rPr sz="3300" dirty="0" smtClean="0">
                <a:latin typeface="Gill Sans MT"/>
                <a:cs typeface="Gill Sans MT"/>
              </a:rPr>
              <a:t>6,</a:t>
            </a:r>
            <a:r>
              <a:rPr sz="3300" spc="-334" dirty="0" smtClean="0">
                <a:latin typeface="Gill Sans MT"/>
                <a:cs typeface="Gill Sans MT"/>
              </a:rPr>
              <a:t> </a:t>
            </a:r>
            <a:r>
              <a:rPr sz="3300" i="1" dirty="0" smtClean="0">
                <a:latin typeface="Gill Sans MT"/>
                <a:cs typeface="Gill Sans MT"/>
              </a:rPr>
              <a:t>9,</a:t>
            </a:r>
            <a:r>
              <a:rPr sz="3300" i="1" spc="-321" dirty="0" smtClean="0">
                <a:latin typeface="Gill Sans MT"/>
                <a:cs typeface="Gill Sans MT"/>
              </a:rPr>
              <a:t> </a:t>
            </a:r>
            <a:r>
              <a:rPr sz="3300" i="1" dirty="0" smtClean="0">
                <a:latin typeface="Gill Sans MT"/>
                <a:cs typeface="Gill Sans MT"/>
              </a:rPr>
              <a:t>10,</a:t>
            </a:r>
            <a:endParaRPr sz="3300">
              <a:latin typeface="Gill Sans MT"/>
              <a:cs typeface="Gill Sans MT"/>
            </a:endParaRPr>
          </a:p>
        </p:txBody>
      </p:sp>
      <p:sp>
        <p:nvSpPr>
          <p:cNvPr id="2" name="object 2"/>
          <p:cNvSpPr txBox="1"/>
          <p:nvPr/>
        </p:nvSpPr>
        <p:spPr>
          <a:xfrm>
            <a:off x="7676561" y="6777906"/>
            <a:ext cx="664537" cy="417203"/>
          </a:xfrm>
          <a:prstGeom prst="rect">
            <a:avLst/>
          </a:prstGeom>
        </p:spPr>
        <p:txBody>
          <a:bodyPr wrap="square" lIns="0" tIns="0" rIns="0" bIns="0" rtlCol="0">
            <a:noAutofit/>
          </a:bodyPr>
          <a:lstStyle/>
          <a:p>
            <a:pPr marL="7717">
              <a:lnSpc>
                <a:spcPts val="3406"/>
              </a:lnSpc>
              <a:spcBef>
                <a:spcPts val="170"/>
              </a:spcBef>
            </a:pPr>
            <a:r>
              <a:rPr sz="3300" i="1" dirty="0" smtClean="0">
                <a:latin typeface="Gill Sans MT"/>
                <a:cs typeface="Gill Sans MT"/>
              </a:rPr>
              <a:t>1</a:t>
            </a:r>
            <a:r>
              <a:rPr sz="3300" i="1" spc="-5" dirty="0" smtClean="0">
                <a:latin typeface="Gill Sans MT"/>
                <a:cs typeface="Gill Sans MT"/>
              </a:rPr>
              <a:t>1</a:t>
            </a:r>
            <a:r>
              <a:rPr sz="3300" dirty="0" smtClean="0">
                <a:latin typeface="Gill Sans MT"/>
                <a:cs typeface="Gill Sans MT"/>
              </a:rPr>
              <a:t>)</a:t>
            </a:r>
            <a:endParaRPr sz="3300">
              <a:latin typeface="Gill Sans MT"/>
              <a:cs typeface="Gill Sans MT"/>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object 27"/>
          <p:cNvSpPr/>
          <p:nvPr/>
        </p:nvSpPr>
        <p:spPr>
          <a:xfrm>
            <a:off x="1023938" y="2768203"/>
            <a:ext cx="506356" cy="474709"/>
          </a:xfrm>
          <a:prstGeom prst="rect">
            <a:avLst/>
          </a:prstGeom>
          <a:blipFill>
            <a:blip r:embed="rId2" cstate="print"/>
            <a:stretch>
              <a:fillRect/>
            </a:stretch>
          </a:blipFill>
        </p:spPr>
        <p:txBody>
          <a:bodyPr wrap="square" lIns="0" tIns="0" rIns="0" bIns="0" rtlCol="0">
            <a:noAutofit/>
          </a:bodyPr>
          <a:lstStyle/>
          <a:p>
            <a:endParaRPr/>
          </a:p>
        </p:txBody>
      </p:sp>
      <p:sp>
        <p:nvSpPr>
          <p:cNvPr id="26" name="object 26"/>
          <p:cNvSpPr/>
          <p:nvPr/>
        </p:nvSpPr>
        <p:spPr>
          <a:xfrm>
            <a:off x="1023938" y="3772793"/>
            <a:ext cx="506356" cy="474709"/>
          </a:xfrm>
          <a:prstGeom prst="rect">
            <a:avLst/>
          </a:prstGeom>
          <a:blipFill>
            <a:blip r:embed="rId2" cstate="print"/>
            <a:stretch>
              <a:fillRect/>
            </a:stretch>
          </a:blipFill>
        </p:spPr>
        <p:txBody>
          <a:bodyPr wrap="square" lIns="0" tIns="0" rIns="0" bIns="0" rtlCol="0">
            <a:noAutofit/>
          </a:bodyPr>
          <a:lstStyle/>
          <a:p>
            <a:endParaRPr/>
          </a:p>
        </p:txBody>
      </p:sp>
      <p:sp>
        <p:nvSpPr>
          <p:cNvPr id="25" name="object 25"/>
          <p:cNvSpPr/>
          <p:nvPr/>
        </p:nvSpPr>
        <p:spPr>
          <a:xfrm>
            <a:off x="1023938" y="4777383"/>
            <a:ext cx="506356" cy="474709"/>
          </a:xfrm>
          <a:prstGeom prst="rect">
            <a:avLst/>
          </a:prstGeom>
          <a:blipFill>
            <a:blip r:embed="rId2" cstate="print"/>
            <a:stretch>
              <a:fillRect/>
            </a:stretch>
          </a:blipFill>
        </p:spPr>
        <p:txBody>
          <a:bodyPr wrap="square" lIns="0" tIns="0" rIns="0" bIns="0" rtlCol="0">
            <a:noAutofit/>
          </a:bodyPr>
          <a:lstStyle/>
          <a:p>
            <a:endParaRPr/>
          </a:p>
        </p:txBody>
      </p:sp>
      <p:sp>
        <p:nvSpPr>
          <p:cNvPr id="24" name="object 24"/>
          <p:cNvSpPr txBox="1"/>
          <p:nvPr/>
        </p:nvSpPr>
        <p:spPr>
          <a:xfrm>
            <a:off x="2056060" y="770008"/>
            <a:ext cx="2455503" cy="848320"/>
          </a:xfrm>
          <a:prstGeom prst="rect">
            <a:avLst/>
          </a:prstGeom>
        </p:spPr>
        <p:txBody>
          <a:bodyPr wrap="square" lIns="0" tIns="0" rIns="0" bIns="0" rtlCol="0">
            <a:noAutofit/>
          </a:bodyPr>
          <a:lstStyle/>
          <a:p>
            <a:pPr marL="7717">
              <a:lnSpc>
                <a:spcPts val="6927"/>
              </a:lnSpc>
              <a:spcBef>
                <a:spcPts val="346"/>
              </a:spcBef>
            </a:pPr>
            <a:r>
              <a:rPr sz="6800" dirty="0" smtClean="0">
                <a:latin typeface="Gill Sans MT"/>
                <a:cs typeface="Gill Sans MT"/>
              </a:rPr>
              <a:t>Digital</a:t>
            </a:r>
            <a:endParaRPr sz="6800">
              <a:latin typeface="Gill Sans MT"/>
              <a:cs typeface="Gill Sans MT"/>
            </a:endParaRPr>
          </a:p>
        </p:txBody>
      </p:sp>
      <p:sp>
        <p:nvSpPr>
          <p:cNvPr id="23" name="object 23"/>
          <p:cNvSpPr txBox="1"/>
          <p:nvPr/>
        </p:nvSpPr>
        <p:spPr>
          <a:xfrm>
            <a:off x="4609268" y="770008"/>
            <a:ext cx="445269" cy="848320"/>
          </a:xfrm>
          <a:prstGeom prst="rect">
            <a:avLst/>
          </a:prstGeom>
        </p:spPr>
        <p:txBody>
          <a:bodyPr wrap="square" lIns="0" tIns="0" rIns="0" bIns="0" rtlCol="0">
            <a:noAutofit/>
          </a:bodyPr>
          <a:lstStyle/>
          <a:p>
            <a:pPr marL="7717">
              <a:lnSpc>
                <a:spcPts val="6927"/>
              </a:lnSpc>
              <a:spcBef>
                <a:spcPts val="346"/>
              </a:spcBef>
            </a:pPr>
            <a:r>
              <a:rPr sz="6800" dirty="0" smtClean="0">
                <a:latin typeface="Gill Sans MT"/>
                <a:cs typeface="Gill Sans MT"/>
              </a:rPr>
              <a:t>?</a:t>
            </a:r>
            <a:endParaRPr sz="6800">
              <a:latin typeface="Gill Sans MT"/>
              <a:cs typeface="Gill Sans MT"/>
            </a:endParaRPr>
          </a:p>
        </p:txBody>
      </p:sp>
      <p:sp>
        <p:nvSpPr>
          <p:cNvPr id="22" name="object 22"/>
          <p:cNvSpPr txBox="1"/>
          <p:nvPr/>
        </p:nvSpPr>
        <p:spPr>
          <a:xfrm>
            <a:off x="5064436" y="770008"/>
            <a:ext cx="2630872" cy="848320"/>
          </a:xfrm>
          <a:prstGeom prst="rect">
            <a:avLst/>
          </a:prstGeom>
        </p:spPr>
        <p:txBody>
          <a:bodyPr wrap="square" lIns="0" tIns="0" rIns="0" bIns="0" rtlCol="0">
            <a:noAutofit/>
          </a:bodyPr>
          <a:lstStyle/>
          <a:p>
            <a:pPr marL="7717">
              <a:lnSpc>
                <a:spcPts val="6927"/>
              </a:lnSpc>
              <a:spcBef>
                <a:spcPts val="346"/>
              </a:spcBef>
            </a:pPr>
            <a:r>
              <a:rPr sz="6800" dirty="0" smtClean="0">
                <a:latin typeface="Gill Sans MT"/>
                <a:cs typeface="Gill Sans MT"/>
              </a:rPr>
              <a:t>Analog</a:t>
            </a:r>
            <a:endParaRPr sz="6800">
              <a:latin typeface="Gill Sans MT"/>
              <a:cs typeface="Gill Sans MT"/>
            </a:endParaRPr>
          </a:p>
        </p:txBody>
      </p:sp>
      <p:sp>
        <p:nvSpPr>
          <p:cNvPr id="21" name="object 21"/>
          <p:cNvSpPr txBox="1"/>
          <p:nvPr/>
        </p:nvSpPr>
        <p:spPr>
          <a:xfrm>
            <a:off x="7793666" y="770008"/>
            <a:ext cx="445269" cy="848320"/>
          </a:xfrm>
          <a:prstGeom prst="rect">
            <a:avLst/>
          </a:prstGeom>
        </p:spPr>
        <p:txBody>
          <a:bodyPr wrap="square" lIns="0" tIns="0" rIns="0" bIns="0" rtlCol="0">
            <a:noAutofit/>
          </a:bodyPr>
          <a:lstStyle/>
          <a:p>
            <a:pPr marL="7717">
              <a:lnSpc>
                <a:spcPts val="6927"/>
              </a:lnSpc>
              <a:spcBef>
                <a:spcPts val="346"/>
              </a:spcBef>
            </a:pPr>
            <a:r>
              <a:rPr sz="6800" dirty="0" smtClean="0">
                <a:latin typeface="Gill Sans MT"/>
                <a:cs typeface="Gill Sans MT"/>
              </a:rPr>
              <a:t>?</a:t>
            </a:r>
            <a:endParaRPr sz="6800">
              <a:latin typeface="Gill Sans MT"/>
              <a:cs typeface="Gill Sans MT"/>
            </a:endParaRPr>
          </a:p>
        </p:txBody>
      </p:sp>
      <p:sp>
        <p:nvSpPr>
          <p:cNvPr id="20" name="object 20"/>
          <p:cNvSpPr txBox="1"/>
          <p:nvPr/>
        </p:nvSpPr>
        <p:spPr>
          <a:xfrm>
            <a:off x="1645928" y="2807684"/>
            <a:ext cx="1147787" cy="431602"/>
          </a:xfrm>
          <a:prstGeom prst="rect">
            <a:avLst/>
          </a:prstGeom>
        </p:spPr>
        <p:txBody>
          <a:bodyPr wrap="square" lIns="0" tIns="0" rIns="0" bIns="0" rtlCol="0">
            <a:noAutofit/>
          </a:bodyPr>
          <a:lstStyle/>
          <a:p>
            <a:pPr marL="7717">
              <a:lnSpc>
                <a:spcPts val="3524"/>
              </a:lnSpc>
              <a:spcBef>
                <a:spcPts val="176"/>
              </a:spcBef>
            </a:pPr>
            <a:r>
              <a:rPr sz="3400" i="1" dirty="0" smtClean="0">
                <a:latin typeface="Gill Sans MT"/>
                <a:cs typeface="Gill Sans MT"/>
              </a:rPr>
              <a:t>Digital</a:t>
            </a:r>
            <a:endParaRPr sz="3400">
              <a:latin typeface="Gill Sans MT"/>
              <a:cs typeface="Gill Sans MT"/>
            </a:endParaRPr>
          </a:p>
        </p:txBody>
      </p:sp>
      <p:sp>
        <p:nvSpPr>
          <p:cNvPr id="19" name="object 19"/>
          <p:cNvSpPr txBox="1"/>
          <p:nvPr/>
        </p:nvSpPr>
        <p:spPr>
          <a:xfrm>
            <a:off x="2834966" y="2807684"/>
            <a:ext cx="304799" cy="431602"/>
          </a:xfrm>
          <a:prstGeom prst="rect">
            <a:avLst/>
          </a:prstGeom>
        </p:spPr>
        <p:txBody>
          <a:bodyPr wrap="square" lIns="0" tIns="0" rIns="0" bIns="0" rtlCol="0">
            <a:noAutofit/>
          </a:bodyPr>
          <a:lstStyle/>
          <a:p>
            <a:pPr marL="7717">
              <a:lnSpc>
                <a:spcPts val="3524"/>
              </a:lnSpc>
              <a:spcBef>
                <a:spcPts val="176"/>
              </a:spcBef>
            </a:pPr>
            <a:r>
              <a:rPr sz="3400" i="1" dirty="0" smtClean="0">
                <a:latin typeface="Gill Sans MT"/>
                <a:cs typeface="Gill Sans MT"/>
              </a:rPr>
              <a:t>–</a:t>
            </a:r>
            <a:endParaRPr sz="3400">
              <a:latin typeface="Gill Sans MT"/>
              <a:cs typeface="Gill Sans MT"/>
            </a:endParaRPr>
          </a:p>
        </p:txBody>
      </p:sp>
      <p:sp>
        <p:nvSpPr>
          <p:cNvPr id="18" name="object 18"/>
          <p:cNvSpPr txBox="1"/>
          <p:nvPr/>
        </p:nvSpPr>
        <p:spPr>
          <a:xfrm>
            <a:off x="3180786" y="2807684"/>
            <a:ext cx="1438488" cy="431602"/>
          </a:xfrm>
          <a:prstGeom prst="rect">
            <a:avLst/>
          </a:prstGeom>
        </p:spPr>
        <p:txBody>
          <a:bodyPr wrap="square" lIns="0" tIns="0" rIns="0" bIns="0" rtlCol="0">
            <a:noAutofit/>
          </a:bodyPr>
          <a:lstStyle/>
          <a:p>
            <a:pPr marL="7717">
              <a:lnSpc>
                <a:spcPts val="3524"/>
              </a:lnSpc>
              <a:spcBef>
                <a:spcPts val="176"/>
              </a:spcBef>
            </a:pPr>
            <a:r>
              <a:rPr sz="3400" i="1" dirty="0" smtClean="0">
                <a:latin typeface="Gill Sans MT"/>
                <a:cs typeface="Gill Sans MT"/>
              </a:rPr>
              <a:t>only has</a:t>
            </a:r>
            <a:endParaRPr sz="3400">
              <a:latin typeface="Gill Sans MT"/>
              <a:cs typeface="Gill Sans MT"/>
            </a:endParaRPr>
          </a:p>
        </p:txBody>
      </p:sp>
      <p:sp>
        <p:nvSpPr>
          <p:cNvPr id="17" name="object 17"/>
          <p:cNvSpPr txBox="1"/>
          <p:nvPr/>
        </p:nvSpPr>
        <p:spPr>
          <a:xfrm>
            <a:off x="4660082" y="2807684"/>
            <a:ext cx="680064" cy="431602"/>
          </a:xfrm>
          <a:prstGeom prst="rect">
            <a:avLst/>
          </a:prstGeom>
        </p:spPr>
        <p:txBody>
          <a:bodyPr wrap="square" lIns="0" tIns="0" rIns="0" bIns="0" rtlCol="0">
            <a:noAutofit/>
          </a:bodyPr>
          <a:lstStyle/>
          <a:p>
            <a:pPr marL="7717">
              <a:lnSpc>
                <a:spcPts val="3524"/>
              </a:lnSpc>
              <a:spcBef>
                <a:spcPts val="176"/>
              </a:spcBef>
            </a:pPr>
            <a:r>
              <a:rPr sz="3400" i="1" dirty="0" smtClean="0">
                <a:latin typeface="Gill Sans MT"/>
                <a:cs typeface="Gill Sans MT"/>
              </a:rPr>
              <a:t>two</a:t>
            </a:r>
            <a:endParaRPr sz="3400">
              <a:latin typeface="Gill Sans MT"/>
              <a:cs typeface="Gill Sans MT"/>
            </a:endParaRPr>
          </a:p>
        </p:txBody>
      </p:sp>
      <p:sp>
        <p:nvSpPr>
          <p:cNvPr id="16" name="object 16"/>
          <p:cNvSpPr txBox="1"/>
          <p:nvPr/>
        </p:nvSpPr>
        <p:spPr>
          <a:xfrm>
            <a:off x="5381060" y="2807684"/>
            <a:ext cx="2242143" cy="431602"/>
          </a:xfrm>
          <a:prstGeom prst="rect">
            <a:avLst/>
          </a:prstGeom>
        </p:spPr>
        <p:txBody>
          <a:bodyPr wrap="square" lIns="0" tIns="0" rIns="0" bIns="0" rtlCol="0">
            <a:noAutofit/>
          </a:bodyPr>
          <a:lstStyle/>
          <a:p>
            <a:pPr marL="7717">
              <a:lnSpc>
                <a:spcPts val="3524"/>
              </a:lnSpc>
              <a:spcBef>
                <a:spcPts val="176"/>
              </a:spcBef>
            </a:pPr>
            <a:r>
              <a:rPr sz="3400" i="1" dirty="0" smtClean="0">
                <a:latin typeface="Gill Sans MT"/>
                <a:cs typeface="Gill Sans MT"/>
              </a:rPr>
              <a:t>values:</a:t>
            </a:r>
            <a:r>
              <a:rPr sz="3400" i="1" spc="-337" dirty="0" smtClean="0">
                <a:latin typeface="Gill Sans MT"/>
                <a:cs typeface="Gill Sans MT"/>
              </a:rPr>
              <a:t> </a:t>
            </a:r>
            <a:r>
              <a:rPr sz="3400" i="1" dirty="0" smtClean="0">
                <a:latin typeface="Gill Sans MT"/>
                <a:cs typeface="Gill Sans MT"/>
              </a:rPr>
              <a:t>on/off</a:t>
            </a:r>
            <a:endParaRPr sz="3400">
              <a:latin typeface="Gill Sans MT"/>
              <a:cs typeface="Gill Sans MT"/>
            </a:endParaRPr>
          </a:p>
        </p:txBody>
      </p:sp>
      <p:sp>
        <p:nvSpPr>
          <p:cNvPr id="15" name="object 15"/>
          <p:cNvSpPr txBox="1"/>
          <p:nvPr/>
        </p:nvSpPr>
        <p:spPr>
          <a:xfrm>
            <a:off x="1610812" y="3812274"/>
            <a:ext cx="1199471" cy="431602"/>
          </a:xfrm>
          <a:prstGeom prst="rect">
            <a:avLst/>
          </a:prstGeom>
        </p:spPr>
        <p:txBody>
          <a:bodyPr wrap="square" lIns="0" tIns="0" rIns="0" bIns="0" rtlCol="0">
            <a:noAutofit/>
          </a:bodyPr>
          <a:lstStyle/>
          <a:p>
            <a:pPr marL="7717">
              <a:lnSpc>
                <a:spcPts val="3524"/>
              </a:lnSpc>
              <a:spcBef>
                <a:spcPts val="176"/>
              </a:spcBef>
            </a:pPr>
            <a:r>
              <a:rPr sz="3400" i="1" dirty="0" smtClean="0">
                <a:latin typeface="Gill Sans MT"/>
                <a:cs typeface="Gill Sans MT"/>
              </a:rPr>
              <a:t>Anal</a:t>
            </a:r>
            <a:r>
              <a:rPr sz="3400" i="1" spc="-33" dirty="0" smtClean="0">
                <a:latin typeface="Gill Sans MT"/>
                <a:cs typeface="Gill Sans MT"/>
              </a:rPr>
              <a:t>o</a:t>
            </a:r>
            <a:r>
              <a:rPr sz="3400" i="1" dirty="0" smtClean="0">
                <a:latin typeface="Gill Sans MT"/>
                <a:cs typeface="Gill Sans MT"/>
              </a:rPr>
              <a:t>g</a:t>
            </a:r>
            <a:endParaRPr sz="3400">
              <a:latin typeface="Gill Sans MT"/>
              <a:cs typeface="Gill Sans MT"/>
            </a:endParaRPr>
          </a:p>
        </p:txBody>
      </p:sp>
      <p:sp>
        <p:nvSpPr>
          <p:cNvPr id="14" name="object 14"/>
          <p:cNvSpPr txBox="1"/>
          <p:nvPr/>
        </p:nvSpPr>
        <p:spPr>
          <a:xfrm>
            <a:off x="2851412" y="3812274"/>
            <a:ext cx="304799" cy="431602"/>
          </a:xfrm>
          <a:prstGeom prst="rect">
            <a:avLst/>
          </a:prstGeom>
        </p:spPr>
        <p:txBody>
          <a:bodyPr wrap="square" lIns="0" tIns="0" rIns="0" bIns="0" rtlCol="0">
            <a:noAutofit/>
          </a:bodyPr>
          <a:lstStyle/>
          <a:p>
            <a:pPr marL="7717">
              <a:lnSpc>
                <a:spcPts val="3524"/>
              </a:lnSpc>
              <a:spcBef>
                <a:spcPts val="176"/>
              </a:spcBef>
            </a:pPr>
            <a:r>
              <a:rPr sz="3400" i="1" dirty="0" smtClean="0">
                <a:latin typeface="Gill Sans MT"/>
                <a:cs typeface="Gill Sans MT"/>
              </a:rPr>
              <a:t>–</a:t>
            </a:r>
            <a:endParaRPr sz="3400">
              <a:latin typeface="Gill Sans MT"/>
              <a:cs typeface="Gill Sans MT"/>
            </a:endParaRPr>
          </a:p>
        </p:txBody>
      </p:sp>
      <p:sp>
        <p:nvSpPr>
          <p:cNvPr id="13" name="object 13"/>
          <p:cNvSpPr txBox="1"/>
          <p:nvPr/>
        </p:nvSpPr>
        <p:spPr>
          <a:xfrm>
            <a:off x="3197232" y="3812274"/>
            <a:ext cx="657058" cy="431602"/>
          </a:xfrm>
          <a:prstGeom prst="rect">
            <a:avLst/>
          </a:prstGeom>
        </p:spPr>
        <p:txBody>
          <a:bodyPr wrap="square" lIns="0" tIns="0" rIns="0" bIns="0" rtlCol="0">
            <a:noAutofit/>
          </a:bodyPr>
          <a:lstStyle/>
          <a:p>
            <a:pPr marL="7717">
              <a:lnSpc>
                <a:spcPts val="3524"/>
              </a:lnSpc>
              <a:spcBef>
                <a:spcPts val="176"/>
              </a:spcBef>
            </a:pPr>
            <a:r>
              <a:rPr sz="3400" i="1" dirty="0" smtClean="0">
                <a:latin typeface="Gill Sans MT"/>
                <a:cs typeface="Gill Sans MT"/>
              </a:rPr>
              <a:t>has</a:t>
            </a:r>
            <a:endParaRPr sz="3400">
              <a:latin typeface="Gill Sans MT"/>
              <a:cs typeface="Gill Sans MT"/>
            </a:endParaRPr>
          </a:p>
        </p:txBody>
      </p:sp>
      <p:sp>
        <p:nvSpPr>
          <p:cNvPr id="12" name="object 12"/>
          <p:cNvSpPr txBox="1"/>
          <p:nvPr/>
        </p:nvSpPr>
        <p:spPr>
          <a:xfrm>
            <a:off x="3895098" y="3812274"/>
            <a:ext cx="995424" cy="431602"/>
          </a:xfrm>
          <a:prstGeom prst="rect">
            <a:avLst/>
          </a:prstGeom>
        </p:spPr>
        <p:txBody>
          <a:bodyPr wrap="square" lIns="0" tIns="0" rIns="0" bIns="0" rtlCol="0">
            <a:noAutofit/>
          </a:bodyPr>
          <a:lstStyle/>
          <a:p>
            <a:pPr marL="7717">
              <a:lnSpc>
                <a:spcPts val="3524"/>
              </a:lnSpc>
              <a:spcBef>
                <a:spcPts val="176"/>
              </a:spcBef>
            </a:pPr>
            <a:r>
              <a:rPr sz="3400" i="1" dirty="0" smtClean="0">
                <a:latin typeface="Gill Sans MT"/>
                <a:cs typeface="Gill Sans MT"/>
              </a:rPr>
              <a:t>many</a:t>
            </a:r>
            <a:endParaRPr sz="3400">
              <a:latin typeface="Gill Sans MT"/>
              <a:cs typeface="Gill Sans MT"/>
            </a:endParaRPr>
          </a:p>
        </p:txBody>
      </p:sp>
      <p:sp>
        <p:nvSpPr>
          <p:cNvPr id="11" name="object 11"/>
          <p:cNvSpPr txBox="1"/>
          <p:nvPr/>
        </p:nvSpPr>
        <p:spPr>
          <a:xfrm>
            <a:off x="4931227" y="3812274"/>
            <a:ext cx="1458807" cy="431602"/>
          </a:xfrm>
          <a:prstGeom prst="rect">
            <a:avLst/>
          </a:prstGeom>
        </p:spPr>
        <p:txBody>
          <a:bodyPr wrap="square" lIns="0" tIns="0" rIns="0" bIns="0" rtlCol="0">
            <a:noAutofit/>
          </a:bodyPr>
          <a:lstStyle/>
          <a:p>
            <a:pPr marL="7717">
              <a:lnSpc>
                <a:spcPts val="3524"/>
              </a:lnSpc>
              <a:spcBef>
                <a:spcPts val="176"/>
              </a:spcBef>
            </a:pPr>
            <a:r>
              <a:rPr sz="3400" i="1" dirty="0" smtClean="0">
                <a:latin typeface="Gill Sans MT"/>
                <a:cs typeface="Gill Sans MT"/>
              </a:rPr>
              <a:t>(infinite)</a:t>
            </a:r>
            <a:endParaRPr sz="3400">
              <a:latin typeface="Gill Sans MT"/>
              <a:cs typeface="Gill Sans MT"/>
            </a:endParaRPr>
          </a:p>
        </p:txBody>
      </p:sp>
      <p:sp>
        <p:nvSpPr>
          <p:cNvPr id="10" name="object 10"/>
          <p:cNvSpPr txBox="1"/>
          <p:nvPr/>
        </p:nvSpPr>
        <p:spPr>
          <a:xfrm>
            <a:off x="6430970" y="3812274"/>
            <a:ext cx="1101991" cy="431602"/>
          </a:xfrm>
          <a:prstGeom prst="rect">
            <a:avLst/>
          </a:prstGeom>
        </p:spPr>
        <p:txBody>
          <a:bodyPr wrap="square" lIns="0" tIns="0" rIns="0" bIns="0" rtlCol="0">
            <a:noAutofit/>
          </a:bodyPr>
          <a:lstStyle/>
          <a:p>
            <a:pPr marL="7717">
              <a:lnSpc>
                <a:spcPts val="3524"/>
              </a:lnSpc>
              <a:spcBef>
                <a:spcPts val="176"/>
              </a:spcBef>
            </a:pPr>
            <a:r>
              <a:rPr sz="3400" i="1" dirty="0" smtClean="0">
                <a:latin typeface="Gill Sans MT"/>
                <a:cs typeface="Gill Sans MT"/>
              </a:rPr>
              <a:t>values</a:t>
            </a:r>
            <a:endParaRPr sz="3400">
              <a:latin typeface="Gill Sans MT"/>
              <a:cs typeface="Gill Sans MT"/>
            </a:endParaRPr>
          </a:p>
        </p:txBody>
      </p:sp>
      <p:sp>
        <p:nvSpPr>
          <p:cNvPr id="9" name="object 9"/>
          <p:cNvSpPr txBox="1"/>
          <p:nvPr/>
        </p:nvSpPr>
        <p:spPr>
          <a:xfrm>
            <a:off x="1645927" y="4816864"/>
            <a:ext cx="1907224" cy="431602"/>
          </a:xfrm>
          <a:prstGeom prst="rect">
            <a:avLst/>
          </a:prstGeom>
        </p:spPr>
        <p:txBody>
          <a:bodyPr wrap="square" lIns="0" tIns="0" rIns="0" bIns="0" rtlCol="0">
            <a:noAutofit/>
          </a:bodyPr>
          <a:lstStyle/>
          <a:p>
            <a:pPr marL="7717">
              <a:lnSpc>
                <a:spcPts val="3524"/>
              </a:lnSpc>
              <a:spcBef>
                <a:spcPts val="176"/>
              </a:spcBef>
            </a:pPr>
            <a:r>
              <a:rPr sz="3400" i="1" dirty="0" smtClean="0">
                <a:latin typeface="Gill Sans MT"/>
                <a:cs typeface="Gill Sans MT"/>
              </a:rPr>
              <a:t>Compute</a:t>
            </a:r>
            <a:r>
              <a:rPr sz="3400" i="1" spc="66" dirty="0" smtClean="0">
                <a:latin typeface="Gill Sans MT"/>
                <a:cs typeface="Gill Sans MT"/>
              </a:rPr>
              <a:t>r</a:t>
            </a:r>
            <a:r>
              <a:rPr sz="3400" i="1" dirty="0" smtClean="0">
                <a:latin typeface="Gill Sans MT"/>
                <a:cs typeface="Gill Sans MT"/>
              </a:rPr>
              <a:t>s</a:t>
            </a:r>
            <a:endParaRPr sz="3400">
              <a:latin typeface="Gill Sans MT"/>
              <a:cs typeface="Gill Sans MT"/>
            </a:endParaRPr>
          </a:p>
        </p:txBody>
      </p:sp>
      <p:sp>
        <p:nvSpPr>
          <p:cNvPr id="8" name="object 8"/>
          <p:cNvSpPr txBox="1"/>
          <p:nvPr/>
        </p:nvSpPr>
        <p:spPr>
          <a:xfrm>
            <a:off x="3594170" y="4816864"/>
            <a:ext cx="1907313" cy="431602"/>
          </a:xfrm>
          <a:prstGeom prst="rect">
            <a:avLst/>
          </a:prstGeom>
        </p:spPr>
        <p:txBody>
          <a:bodyPr wrap="square" lIns="0" tIns="0" rIns="0" bIns="0" rtlCol="0">
            <a:noAutofit/>
          </a:bodyPr>
          <a:lstStyle/>
          <a:p>
            <a:pPr marL="7717">
              <a:lnSpc>
                <a:spcPts val="3524"/>
              </a:lnSpc>
              <a:spcBef>
                <a:spcPts val="176"/>
              </a:spcBef>
            </a:pPr>
            <a:r>
              <a:rPr sz="3400" i="1" dirty="0" smtClean="0">
                <a:latin typeface="Gill Sans MT"/>
                <a:cs typeface="Gill Sans MT"/>
              </a:rPr>
              <a:t>don’t </a:t>
            </a:r>
            <a:r>
              <a:rPr sz="3400" i="1" spc="-30" dirty="0" smtClean="0">
                <a:latin typeface="Gill Sans MT"/>
                <a:cs typeface="Gill Sans MT"/>
              </a:rPr>
              <a:t>r</a:t>
            </a:r>
            <a:r>
              <a:rPr sz="3400" i="1" dirty="0" smtClean="0">
                <a:latin typeface="Gill Sans MT"/>
                <a:cs typeface="Gill Sans MT"/>
              </a:rPr>
              <a:t>eally</a:t>
            </a:r>
            <a:endParaRPr sz="3400">
              <a:latin typeface="Gill Sans MT"/>
              <a:cs typeface="Gill Sans MT"/>
            </a:endParaRPr>
          </a:p>
        </p:txBody>
      </p:sp>
      <p:sp>
        <p:nvSpPr>
          <p:cNvPr id="7" name="object 7"/>
          <p:cNvSpPr txBox="1"/>
          <p:nvPr/>
        </p:nvSpPr>
        <p:spPr>
          <a:xfrm>
            <a:off x="5542414" y="4816864"/>
            <a:ext cx="490370" cy="431602"/>
          </a:xfrm>
          <a:prstGeom prst="rect">
            <a:avLst/>
          </a:prstGeom>
        </p:spPr>
        <p:txBody>
          <a:bodyPr wrap="square" lIns="0" tIns="0" rIns="0" bIns="0" rtlCol="0">
            <a:noAutofit/>
          </a:bodyPr>
          <a:lstStyle/>
          <a:p>
            <a:pPr marL="7717">
              <a:lnSpc>
                <a:spcPts val="3524"/>
              </a:lnSpc>
              <a:spcBef>
                <a:spcPts val="176"/>
              </a:spcBef>
            </a:pPr>
            <a:r>
              <a:rPr sz="3400" i="1" dirty="0" smtClean="0">
                <a:latin typeface="Gill Sans MT"/>
                <a:cs typeface="Gill Sans MT"/>
              </a:rPr>
              <a:t>do</a:t>
            </a:r>
            <a:endParaRPr sz="3400">
              <a:latin typeface="Gill Sans MT"/>
              <a:cs typeface="Gill Sans MT"/>
            </a:endParaRPr>
          </a:p>
        </p:txBody>
      </p:sp>
      <p:sp>
        <p:nvSpPr>
          <p:cNvPr id="6" name="object 6"/>
          <p:cNvSpPr txBox="1"/>
          <p:nvPr/>
        </p:nvSpPr>
        <p:spPr>
          <a:xfrm>
            <a:off x="6073592" y="4816864"/>
            <a:ext cx="1176356" cy="431602"/>
          </a:xfrm>
          <a:prstGeom prst="rect">
            <a:avLst/>
          </a:prstGeom>
        </p:spPr>
        <p:txBody>
          <a:bodyPr wrap="square" lIns="0" tIns="0" rIns="0" bIns="0" rtlCol="0">
            <a:noAutofit/>
          </a:bodyPr>
          <a:lstStyle/>
          <a:p>
            <a:pPr marL="7717">
              <a:lnSpc>
                <a:spcPts val="3524"/>
              </a:lnSpc>
              <a:spcBef>
                <a:spcPts val="176"/>
              </a:spcBef>
            </a:pPr>
            <a:r>
              <a:rPr sz="3400" i="1" dirty="0" smtClean="0">
                <a:latin typeface="Gill Sans MT"/>
                <a:cs typeface="Gill Sans MT"/>
              </a:rPr>
              <a:t>anal</a:t>
            </a:r>
            <a:r>
              <a:rPr sz="3400" i="1" spc="-33" dirty="0" smtClean="0">
                <a:latin typeface="Gill Sans MT"/>
                <a:cs typeface="Gill Sans MT"/>
              </a:rPr>
              <a:t>o</a:t>
            </a:r>
            <a:r>
              <a:rPr sz="3400" i="1" dirty="0" smtClean="0">
                <a:latin typeface="Gill Sans MT"/>
                <a:cs typeface="Gill Sans MT"/>
              </a:rPr>
              <a:t>g</a:t>
            </a:r>
            <a:endParaRPr sz="3400">
              <a:latin typeface="Gill Sans MT"/>
              <a:cs typeface="Gill Sans MT"/>
            </a:endParaRPr>
          </a:p>
        </p:txBody>
      </p:sp>
      <p:sp>
        <p:nvSpPr>
          <p:cNvPr id="5" name="object 5"/>
          <p:cNvSpPr txBox="1"/>
          <p:nvPr/>
        </p:nvSpPr>
        <p:spPr>
          <a:xfrm>
            <a:off x="7291078" y="4816864"/>
            <a:ext cx="193674" cy="431602"/>
          </a:xfrm>
          <a:prstGeom prst="rect">
            <a:avLst/>
          </a:prstGeom>
        </p:spPr>
        <p:txBody>
          <a:bodyPr wrap="square" lIns="0" tIns="0" rIns="0" bIns="0" rtlCol="0">
            <a:noAutofit/>
          </a:bodyPr>
          <a:lstStyle/>
          <a:p>
            <a:pPr marL="7717">
              <a:lnSpc>
                <a:spcPts val="3524"/>
              </a:lnSpc>
              <a:spcBef>
                <a:spcPts val="176"/>
              </a:spcBef>
            </a:pPr>
            <a:r>
              <a:rPr sz="3400" i="1" dirty="0" smtClean="0">
                <a:latin typeface="Gill Sans MT"/>
                <a:cs typeface="Gill Sans MT"/>
              </a:rPr>
              <a:t>-</a:t>
            </a:r>
            <a:endParaRPr sz="3400">
              <a:latin typeface="Gill Sans MT"/>
              <a:cs typeface="Gill Sans MT"/>
            </a:endParaRPr>
          </a:p>
        </p:txBody>
      </p:sp>
      <p:sp>
        <p:nvSpPr>
          <p:cNvPr id="4" name="object 4"/>
          <p:cNvSpPr txBox="1"/>
          <p:nvPr/>
        </p:nvSpPr>
        <p:spPr>
          <a:xfrm>
            <a:off x="7525773" y="4816864"/>
            <a:ext cx="643167" cy="431602"/>
          </a:xfrm>
          <a:prstGeom prst="rect">
            <a:avLst/>
          </a:prstGeom>
        </p:spPr>
        <p:txBody>
          <a:bodyPr wrap="square" lIns="0" tIns="0" rIns="0" bIns="0" rtlCol="0">
            <a:noAutofit/>
          </a:bodyPr>
          <a:lstStyle/>
          <a:p>
            <a:pPr marL="7717">
              <a:lnSpc>
                <a:spcPts val="3524"/>
              </a:lnSpc>
              <a:spcBef>
                <a:spcPts val="176"/>
              </a:spcBef>
            </a:pPr>
            <a:r>
              <a:rPr sz="3400" i="1" dirty="0" smtClean="0">
                <a:latin typeface="Gill Sans MT"/>
                <a:cs typeface="Gill Sans MT"/>
              </a:rPr>
              <a:t>use</a:t>
            </a:r>
            <a:endParaRPr sz="3400">
              <a:latin typeface="Gill Sans MT"/>
              <a:cs typeface="Gill Sans MT"/>
            </a:endParaRPr>
          </a:p>
        </p:txBody>
      </p:sp>
      <p:sp>
        <p:nvSpPr>
          <p:cNvPr id="3" name="object 3"/>
          <p:cNvSpPr txBox="1"/>
          <p:nvPr/>
        </p:nvSpPr>
        <p:spPr>
          <a:xfrm>
            <a:off x="1119188" y="5293114"/>
            <a:ext cx="2153555" cy="431602"/>
          </a:xfrm>
          <a:prstGeom prst="rect">
            <a:avLst/>
          </a:prstGeom>
        </p:spPr>
        <p:txBody>
          <a:bodyPr wrap="square" lIns="0" tIns="0" rIns="0" bIns="0" rtlCol="0">
            <a:noAutofit/>
          </a:bodyPr>
          <a:lstStyle/>
          <a:p>
            <a:pPr marL="7717">
              <a:lnSpc>
                <a:spcPts val="3524"/>
              </a:lnSpc>
              <a:spcBef>
                <a:spcPts val="176"/>
              </a:spcBef>
            </a:pPr>
            <a:r>
              <a:rPr sz="3400" i="1" dirty="0" smtClean="0">
                <a:latin typeface="Gill Sans MT"/>
                <a:cs typeface="Gill Sans MT"/>
              </a:rPr>
              <a:t>quantization</a:t>
            </a:r>
            <a:endParaRPr sz="3400">
              <a:latin typeface="Gill Sans MT"/>
              <a:cs typeface="Gill Sans MT"/>
            </a:endParaRPr>
          </a:p>
        </p:txBody>
      </p:sp>
      <p:sp>
        <p:nvSpPr>
          <p:cNvPr id="2" name="object 2"/>
          <p:cNvSpPr txBox="1"/>
          <p:nvPr/>
        </p:nvSpPr>
        <p:spPr>
          <a:xfrm>
            <a:off x="3313239" y="5293114"/>
            <a:ext cx="1268679" cy="431602"/>
          </a:xfrm>
          <a:prstGeom prst="rect">
            <a:avLst/>
          </a:prstGeom>
        </p:spPr>
        <p:txBody>
          <a:bodyPr wrap="square" lIns="0" tIns="0" rIns="0" bIns="0" rtlCol="0">
            <a:noAutofit/>
          </a:bodyPr>
          <a:lstStyle/>
          <a:p>
            <a:pPr marL="7717">
              <a:lnSpc>
                <a:spcPts val="3524"/>
              </a:lnSpc>
              <a:spcBef>
                <a:spcPts val="176"/>
              </a:spcBef>
            </a:pPr>
            <a:r>
              <a:rPr sz="3400" i="1" dirty="0" smtClean="0">
                <a:latin typeface="Gill Sans MT"/>
                <a:cs typeface="Gill Sans MT"/>
              </a:rPr>
              <a:t>instead</a:t>
            </a:r>
            <a:endParaRPr sz="3400">
              <a:latin typeface="Gill Sans MT"/>
              <a:cs typeface="Gill Sans MT"/>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Shape 64"/>
        <p:cNvGrpSpPr/>
        <p:nvPr/>
      </p:nvGrpSpPr>
      <p:grpSpPr>
        <a:xfrm>
          <a:off x="0" y="0"/>
          <a:ext cx="0" cy="0"/>
          <a:chOff x="0" y="0"/>
          <a:chExt cx="0" cy="0"/>
        </a:xfrm>
      </p:grpSpPr>
      <p:sp>
        <p:nvSpPr>
          <p:cNvPr id="65" name="Shape 65"/>
          <p:cNvSpPr txBox="1">
            <a:spLocks noGrp="1"/>
          </p:cNvSpPr>
          <p:nvPr>
            <p:ph type="title"/>
          </p:nvPr>
        </p:nvSpPr>
        <p:spPr>
          <a:xfrm>
            <a:off x="301475" y="301775"/>
            <a:ext cx="9633225" cy="996625"/>
          </a:xfrm>
          <a:prstGeom prst="rect">
            <a:avLst/>
          </a:prstGeom>
        </p:spPr>
        <p:txBody>
          <a:bodyPr lIns="38100" tIns="38100" rIns="38100" bIns="38100" anchor="t" anchorCtr="0">
            <a:normAutofit/>
          </a:bodyPr>
          <a:lstStyle/>
          <a:p>
            <a:pPr rtl="0">
              <a:lnSpc>
                <a:spcPct val="100000"/>
              </a:lnSpc>
              <a:spcBef>
                <a:spcPts val="0"/>
              </a:spcBef>
              <a:buNone/>
            </a:pPr>
            <a:r>
              <a:rPr lang="en-US" sz="3466">
                <a:solidFill>
                  <a:srgbClr val="333333"/>
                </a:solidFill>
                <a:latin typeface="Arial"/>
                <a:ea typeface="Arial"/>
                <a:cs typeface="Arial"/>
                <a:sym typeface="Arial"/>
              </a:rPr>
              <a:t>An Example of What a Microcontroller Replaces</a:t>
            </a:r>
          </a:p>
        </p:txBody>
      </p:sp>
      <p:pic>
        <p:nvPicPr>
          <p:cNvPr id="66" name="Shape 66"/>
          <p:cNvPicPr preferRelativeResize="0"/>
          <p:nvPr/>
        </p:nvPicPr>
        <p:blipFill>
          <a:blip r:embed="rId3">
            <a:alphaModFix/>
          </a:blip>
          <a:stretch>
            <a:fillRect/>
          </a:stretch>
        </p:blipFill>
        <p:spPr>
          <a:xfrm>
            <a:off x="914400" y="1015975"/>
            <a:ext cx="8287774" cy="6215825"/>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object 32"/>
          <p:cNvSpPr/>
          <p:nvPr/>
        </p:nvSpPr>
        <p:spPr>
          <a:xfrm>
            <a:off x="6540500" y="2640501"/>
            <a:ext cx="3492500" cy="3557740"/>
          </a:xfrm>
          <a:prstGeom prst="rect">
            <a:avLst/>
          </a:prstGeom>
          <a:blipFill>
            <a:blip r:embed="rId2" cstate="print"/>
            <a:stretch>
              <a:fillRect/>
            </a:stretch>
          </a:blipFill>
        </p:spPr>
        <p:txBody>
          <a:bodyPr wrap="square" lIns="0" tIns="0" rIns="0" bIns="0" rtlCol="0">
            <a:noAutofit/>
          </a:bodyPr>
          <a:lstStyle/>
          <a:p>
            <a:endParaRPr/>
          </a:p>
        </p:txBody>
      </p:sp>
      <p:sp>
        <p:nvSpPr>
          <p:cNvPr id="29" name="object 29"/>
          <p:cNvSpPr/>
          <p:nvPr/>
        </p:nvSpPr>
        <p:spPr>
          <a:xfrm>
            <a:off x="563563" y="2165449"/>
            <a:ext cx="506356" cy="474709"/>
          </a:xfrm>
          <a:prstGeom prst="rect">
            <a:avLst/>
          </a:prstGeom>
          <a:blipFill>
            <a:blip r:embed="rId3" cstate="print"/>
            <a:stretch>
              <a:fillRect/>
            </a:stretch>
          </a:blipFill>
        </p:spPr>
        <p:txBody>
          <a:bodyPr wrap="square" lIns="0" tIns="0" rIns="0" bIns="0" rtlCol="0">
            <a:noAutofit/>
          </a:bodyPr>
          <a:lstStyle/>
          <a:p>
            <a:endParaRPr/>
          </a:p>
        </p:txBody>
      </p:sp>
      <p:sp>
        <p:nvSpPr>
          <p:cNvPr id="28" name="object 28"/>
          <p:cNvSpPr/>
          <p:nvPr/>
        </p:nvSpPr>
        <p:spPr>
          <a:xfrm>
            <a:off x="563563" y="3311426"/>
            <a:ext cx="506356" cy="474709"/>
          </a:xfrm>
          <a:prstGeom prst="rect">
            <a:avLst/>
          </a:prstGeom>
          <a:blipFill>
            <a:blip r:embed="rId3" cstate="print"/>
            <a:stretch>
              <a:fillRect/>
            </a:stretch>
          </a:blipFill>
        </p:spPr>
        <p:txBody>
          <a:bodyPr wrap="square" lIns="0" tIns="0" rIns="0" bIns="0" rtlCol="0">
            <a:noAutofit/>
          </a:bodyPr>
          <a:lstStyle/>
          <a:p>
            <a:endParaRPr/>
          </a:p>
        </p:txBody>
      </p:sp>
      <p:sp>
        <p:nvSpPr>
          <p:cNvPr id="27" name="object 27"/>
          <p:cNvSpPr/>
          <p:nvPr/>
        </p:nvSpPr>
        <p:spPr>
          <a:xfrm>
            <a:off x="563563" y="4457402"/>
            <a:ext cx="506356" cy="474709"/>
          </a:xfrm>
          <a:prstGeom prst="rect">
            <a:avLst/>
          </a:prstGeom>
          <a:blipFill>
            <a:blip r:embed="rId3" cstate="print"/>
            <a:stretch>
              <a:fillRect/>
            </a:stretch>
          </a:blipFill>
        </p:spPr>
        <p:txBody>
          <a:bodyPr wrap="square" lIns="0" tIns="0" rIns="0" bIns="0" rtlCol="0">
            <a:noAutofit/>
          </a:bodyPr>
          <a:lstStyle/>
          <a:p>
            <a:endParaRPr/>
          </a:p>
        </p:txBody>
      </p:sp>
      <p:sp>
        <p:nvSpPr>
          <p:cNvPr id="26" name="object 26"/>
          <p:cNvSpPr/>
          <p:nvPr/>
        </p:nvSpPr>
        <p:spPr>
          <a:xfrm>
            <a:off x="1317625" y="5127129"/>
            <a:ext cx="291703" cy="273472"/>
          </a:xfrm>
          <a:prstGeom prst="rect">
            <a:avLst/>
          </a:prstGeom>
          <a:blipFill>
            <a:blip r:embed="rId4" cstate="print"/>
            <a:stretch>
              <a:fillRect/>
            </a:stretch>
          </a:blipFill>
        </p:spPr>
        <p:txBody>
          <a:bodyPr wrap="square" lIns="0" tIns="0" rIns="0" bIns="0" rtlCol="0">
            <a:noAutofit/>
          </a:bodyPr>
          <a:lstStyle/>
          <a:p>
            <a:endParaRPr/>
          </a:p>
        </p:txBody>
      </p:sp>
      <p:sp>
        <p:nvSpPr>
          <p:cNvPr id="25" name="object 25"/>
          <p:cNvSpPr/>
          <p:nvPr/>
        </p:nvSpPr>
        <p:spPr>
          <a:xfrm>
            <a:off x="1317625" y="5588496"/>
            <a:ext cx="291703" cy="273472"/>
          </a:xfrm>
          <a:prstGeom prst="rect">
            <a:avLst/>
          </a:prstGeom>
          <a:blipFill>
            <a:blip r:embed="rId4" cstate="print"/>
            <a:stretch>
              <a:fillRect/>
            </a:stretch>
          </a:blipFill>
        </p:spPr>
        <p:txBody>
          <a:bodyPr wrap="square" lIns="0" tIns="0" rIns="0" bIns="0" rtlCol="0">
            <a:noAutofit/>
          </a:bodyPr>
          <a:lstStyle/>
          <a:p>
            <a:endParaRPr/>
          </a:p>
        </p:txBody>
      </p:sp>
      <p:sp>
        <p:nvSpPr>
          <p:cNvPr id="24" name="object 24"/>
          <p:cNvSpPr/>
          <p:nvPr/>
        </p:nvSpPr>
        <p:spPr>
          <a:xfrm>
            <a:off x="1317625" y="6049863"/>
            <a:ext cx="291703" cy="273472"/>
          </a:xfrm>
          <a:prstGeom prst="rect">
            <a:avLst/>
          </a:prstGeom>
          <a:blipFill>
            <a:blip r:embed="rId4" cstate="print"/>
            <a:stretch>
              <a:fillRect/>
            </a:stretch>
          </a:blipFill>
        </p:spPr>
        <p:txBody>
          <a:bodyPr wrap="square" lIns="0" tIns="0" rIns="0" bIns="0" rtlCol="0">
            <a:noAutofit/>
          </a:bodyPr>
          <a:lstStyle/>
          <a:p>
            <a:endParaRPr/>
          </a:p>
        </p:txBody>
      </p:sp>
      <p:sp>
        <p:nvSpPr>
          <p:cNvPr id="23" name="object 23"/>
          <p:cNvSpPr txBox="1"/>
          <p:nvPr/>
        </p:nvSpPr>
        <p:spPr>
          <a:xfrm>
            <a:off x="2056060" y="770008"/>
            <a:ext cx="2455503" cy="848320"/>
          </a:xfrm>
          <a:prstGeom prst="rect">
            <a:avLst/>
          </a:prstGeom>
        </p:spPr>
        <p:txBody>
          <a:bodyPr wrap="square" lIns="0" tIns="0" rIns="0" bIns="0" rtlCol="0">
            <a:noAutofit/>
          </a:bodyPr>
          <a:lstStyle/>
          <a:p>
            <a:pPr marL="7717">
              <a:lnSpc>
                <a:spcPts val="6927"/>
              </a:lnSpc>
              <a:spcBef>
                <a:spcPts val="346"/>
              </a:spcBef>
            </a:pPr>
            <a:r>
              <a:rPr sz="6800" dirty="0" smtClean="0">
                <a:latin typeface="Gill Sans MT"/>
                <a:cs typeface="Gill Sans MT"/>
              </a:rPr>
              <a:t>Digital</a:t>
            </a:r>
            <a:endParaRPr sz="6800">
              <a:latin typeface="Gill Sans MT"/>
              <a:cs typeface="Gill Sans MT"/>
            </a:endParaRPr>
          </a:p>
        </p:txBody>
      </p:sp>
      <p:sp>
        <p:nvSpPr>
          <p:cNvPr id="22" name="object 22"/>
          <p:cNvSpPr txBox="1"/>
          <p:nvPr/>
        </p:nvSpPr>
        <p:spPr>
          <a:xfrm>
            <a:off x="4609268" y="770008"/>
            <a:ext cx="445269" cy="848320"/>
          </a:xfrm>
          <a:prstGeom prst="rect">
            <a:avLst/>
          </a:prstGeom>
        </p:spPr>
        <p:txBody>
          <a:bodyPr wrap="square" lIns="0" tIns="0" rIns="0" bIns="0" rtlCol="0">
            <a:noAutofit/>
          </a:bodyPr>
          <a:lstStyle/>
          <a:p>
            <a:pPr marL="7717">
              <a:lnSpc>
                <a:spcPts val="6927"/>
              </a:lnSpc>
              <a:spcBef>
                <a:spcPts val="346"/>
              </a:spcBef>
            </a:pPr>
            <a:r>
              <a:rPr sz="6800" dirty="0" smtClean="0">
                <a:latin typeface="Gill Sans MT"/>
                <a:cs typeface="Gill Sans MT"/>
              </a:rPr>
              <a:t>?</a:t>
            </a:r>
            <a:endParaRPr sz="6800">
              <a:latin typeface="Gill Sans MT"/>
              <a:cs typeface="Gill Sans MT"/>
            </a:endParaRPr>
          </a:p>
        </p:txBody>
      </p:sp>
      <p:sp>
        <p:nvSpPr>
          <p:cNvPr id="21" name="object 21"/>
          <p:cNvSpPr txBox="1"/>
          <p:nvPr/>
        </p:nvSpPr>
        <p:spPr>
          <a:xfrm>
            <a:off x="5064436" y="770008"/>
            <a:ext cx="2630872" cy="848320"/>
          </a:xfrm>
          <a:prstGeom prst="rect">
            <a:avLst/>
          </a:prstGeom>
        </p:spPr>
        <p:txBody>
          <a:bodyPr wrap="square" lIns="0" tIns="0" rIns="0" bIns="0" rtlCol="0">
            <a:noAutofit/>
          </a:bodyPr>
          <a:lstStyle/>
          <a:p>
            <a:pPr marL="7717">
              <a:lnSpc>
                <a:spcPts val="6927"/>
              </a:lnSpc>
              <a:spcBef>
                <a:spcPts val="346"/>
              </a:spcBef>
            </a:pPr>
            <a:r>
              <a:rPr sz="6800" dirty="0" smtClean="0">
                <a:latin typeface="Gill Sans MT"/>
                <a:cs typeface="Gill Sans MT"/>
              </a:rPr>
              <a:t>Analog</a:t>
            </a:r>
            <a:endParaRPr sz="6800">
              <a:latin typeface="Gill Sans MT"/>
              <a:cs typeface="Gill Sans MT"/>
            </a:endParaRPr>
          </a:p>
        </p:txBody>
      </p:sp>
      <p:sp>
        <p:nvSpPr>
          <p:cNvPr id="20" name="object 20"/>
          <p:cNvSpPr txBox="1"/>
          <p:nvPr/>
        </p:nvSpPr>
        <p:spPr>
          <a:xfrm>
            <a:off x="7793666" y="770008"/>
            <a:ext cx="445269" cy="848320"/>
          </a:xfrm>
          <a:prstGeom prst="rect">
            <a:avLst/>
          </a:prstGeom>
        </p:spPr>
        <p:txBody>
          <a:bodyPr wrap="square" lIns="0" tIns="0" rIns="0" bIns="0" rtlCol="0">
            <a:noAutofit/>
          </a:bodyPr>
          <a:lstStyle/>
          <a:p>
            <a:pPr marL="7717">
              <a:lnSpc>
                <a:spcPts val="6927"/>
              </a:lnSpc>
              <a:spcBef>
                <a:spcPts val="346"/>
              </a:spcBef>
            </a:pPr>
            <a:r>
              <a:rPr sz="6800" dirty="0" smtClean="0">
                <a:latin typeface="Gill Sans MT"/>
                <a:cs typeface="Gill Sans MT"/>
              </a:rPr>
              <a:t>?</a:t>
            </a:r>
            <a:endParaRPr sz="6800">
              <a:latin typeface="Gill Sans MT"/>
              <a:cs typeface="Gill Sans MT"/>
            </a:endParaRPr>
          </a:p>
        </p:txBody>
      </p:sp>
      <p:sp>
        <p:nvSpPr>
          <p:cNvPr id="19" name="object 19"/>
          <p:cNvSpPr txBox="1"/>
          <p:nvPr/>
        </p:nvSpPr>
        <p:spPr>
          <a:xfrm>
            <a:off x="1185553" y="2204930"/>
            <a:ext cx="1027763" cy="431602"/>
          </a:xfrm>
          <a:prstGeom prst="rect">
            <a:avLst/>
          </a:prstGeom>
        </p:spPr>
        <p:txBody>
          <a:bodyPr wrap="square" lIns="0" tIns="0" rIns="0" bIns="0" rtlCol="0">
            <a:noAutofit/>
          </a:bodyPr>
          <a:lstStyle/>
          <a:p>
            <a:pPr marL="7717">
              <a:lnSpc>
                <a:spcPts val="3524"/>
              </a:lnSpc>
              <a:spcBef>
                <a:spcPts val="176"/>
              </a:spcBef>
            </a:pPr>
            <a:r>
              <a:rPr sz="3400" i="1" dirty="0" smtClean="0">
                <a:latin typeface="Gill Sans MT"/>
                <a:cs typeface="Gill Sans MT"/>
              </a:rPr>
              <a:t>Many</a:t>
            </a:r>
            <a:endParaRPr sz="3400">
              <a:latin typeface="Gill Sans MT"/>
              <a:cs typeface="Gill Sans MT"/>
            </a:endParaRPr>
          </a:p>
        </p:txBody>
      </p:sp>
      <p:sp>
        <p:nvSpPr>
          <p:cNvPr id="18" name="object 18"/>
          <p:cNvSpPr txBox="1"/>
          <p:nvPr/>
        </p:nvSpPr>
        <p:spPr>
          <a:xfrm>
            <a:off x="2254131" y="2204930"/>
            <a:ext cx="1050119" cy="431602"/>
          </a:xfrm>
          <a:prstGeom prst="rect">
            <a:avLst/>
          </a:prstGeom>
        </p:spPr>
        <p:txBody>
          <a:bodyPr wrap="square" lIns="0" tIns="0" rIns="0" bIns="0" rtlCol="0">
            <a:noAutofit/>
          </a:bodyPr>
          <a:lstStyle/>
          <a:p>
            <a:pPr marL="7717">
              <a:lnSpc>
                <a:spcPts val="3524"/>
              </a:lnSpc>
              <a:spcBef>
                <a:spcPts val="176"/>
              </a:spcBef>
            </a:pPr>
            <a:r>
              <a:rPr sz="3400" i="1" dirty="0" smtClean="0">
                <a:latin typeface="Gill Sans MT"/>
                <a:cs typeface="Gill Sans MT"/>
              </a:rPr>
              <a:t>states</a:t>
            </a:r>
            <a:endParaRPr sz="3400">
              <a:latin typeface="Gill Sans MT"/>
              <a:cs typeface="Gill Sans MT"/>
            </a:endParaRPr>
          </a:p>
        </p:txBody>
      </p:sp>
      <p:sp>
        <p:nvSpPr>
          <p:cNvPr id="17" name="object 17"/>
          <p:cNvSpPr txBox="1"/>
          <p:nvPr/>
        </p:nvSpPr>
        <p:spPr>
          <a:xfrm>
            <a:off x="3345378" y="2204930"/>
            <a:ext cx="1459055" cy="431602"/>
          </a:xfrm>
          <a:prstGeom prst="rect">
            <a:avLst/>
          </a:prstGeom>
        </p:spPr>
        <p:txBody>
          <a:bodyPr wrap="square" lIns="0" tIns="0" rIns="0" bIns="0" rtlCol="0">
            <a:noAutofit/>
          </a:bodyPr>
          <a:lstStyle/>
          <a:p>
            <a:pPr marL="7717">
              <a:lnSpc>
                <a:spcPts val="3524"/>
              </a:lnSpc>
              <a:spcBef>
                <a:spcPts val="176"/>
              </a:spcBef>
            </a:pPr>
            <a:r>
              <a:rPr sz="3400" i="1" dirty="0" smtClean="0">
                <a:latin typeface="Gill Sans MT"/>
                <a:cs typeface="Gill Sans MT"/>
              </a:rPr>
              <a:t>(Anal</a:t>
            </a:r>
            <a:r>
              <a:rPr sz="3400" i="1" spc="-33" dirty="0" smtClean="0">
                <a:latin typeface="Gill Sans MT"/>
                <a:cs typeface="Gill Sans MT"/>
              </a:rPr>
              <a:t>o</a:t>
            </a:r>
            <a:r>
              <a:rPr sz="3400" i="1" dirty="0" smtClean="0">
                <a:latin typeface="Gill Sans MT"/>
                <a:cs typeface="Gill Sans MT"/>
              </a:rPr>
              <a:t>g)</a:t>
            </a:r>
            <a:endParaRPr sz="3400">
              <a:latin typeface="Gill Sans MT"/>
              <a:cs typeface="Gill Sans MT"/>
            </a:endParaRPr>
          </a:p>
        </p:txBody>
      </p:sp>
      <p:sp>
        <p:nvSpPr>
          <p:cNvPr id="16" name="object 16"/>
          <p:cNvSpPr txBox="1"/>
          <p:nvPr/>
        </p:nvSpPr>
        <p:spPr>
          <a:xfrm>
            <a:off x="4845566" y="2204930"/>
            <a:ext cx="420917" cy="431602"/>
          </a:xfrm>
          <a:prstGeom prst="rect">
            <a:avLst/>
          </a:prstGeom>
        </p:spPr>
        <p:txBody>
          <a:bodyPr wrap="square" lIns="0" tIns="0" rIns="0" bIns="0" rtlCol="0">
            <a:noAutofit/>
          </a:bodyPr>
          <a:lstStyle/>
          <a:p>
            <a:pPr marL="7717">
              <a:lnSpc>
                <a:spcPts val="3524"/>
              </a:lnSpc>
              <a:spcBef>
                <a:spcPts val="176"/>
              </a:spcBef>
            </a:pPr>
            <a:r>
              <a:rPr sz="3400" i="1" dirty="0" smtClean="0">
                <a:latin typeface="Gill Sans MT"/>
                <a:cs typeface="Gill Sans MT"/>
              </a:rPr>
              <a:t>or</a:t>
            </a:r>
            <a:endParaRPr sz="3400">
              <a:latin typeface="Gill Sans MT"/>
              <a:cs typeface="Gill Sans MT"/>
            </a:endParaRPr>
          </a:p>
        </p:txBody>
      </p:sp>
      <p:sp>
        <p:nvSpPr>
          <p:cNvPr id="15" name="object 15"/>
          <p:cNvSpPr txBox="1"/>
          <p:nvPr/>
        </p:nvSpPr>
        <p:spPr>
          <a:xfrm>
            <a:off x="5307401" y="2204930"/>
            <a:ext cx="656840" cy="431602"/>
          </a:xfrm>
          <a:prstGeom prst="rect">
            <a:avLst/>
          </a:prstGeom>
        </p:spPr>
        <p:txBody>
          <a:bodyPr wrap="square" lIns="0" tIns="0" rIns="0" bIns="0" rtlCol="0">
            <a:noAutofit/>
          </a:bodyPr>
          <a:lstStyle/>
          <a:p>
            <a:pPr marL="7717">
              <a:lnSpc>
                <a:spcPts val="3524"/>
              </a:lnSpc>
              <a:spcBef>
                <a:spcPts val="176"/>
              </a:spcBef>
            </a:pPr>
            <a:r>
              <a:rPr sz="3400" i="1" dirty="0" smtClean="0">
                <a:latin typeface="Gill Sans MT"/>
                <a:cs typeface="Gill Sans MT"/>
              </a:rPr>
              <a:t>just</a:t>
            </a:r>
            <a:endParaRPr sz="3400">
              <a:latin typeface="Gill Sans MT"/>
              <a:cs typeface="Gill Sans MT"/>
            </a:endParaRPr>
          </a:p>
        </p:txBody>
      </p:sp>
      <p:sp>
        <p:nvSpPr>
          <p:cNvPr id="14" name="object 14"/>
          <p:cNvSpPr txBox="1"/>
          <p:nvPr/>
        </p:nvSpPr>
        <p:spPr>
          <a:xfrm>
            <a:off x="658812" y="2681180"/>
            <a:ext cx="680064" cy="431602"/>
          </a:xfrm>
          <a:prstGeom prst="rect">
            <a:avLst/>
          </a:prstGeom>
        </p:spPr>
        <p:txBody>
          <a:bodyPr wrap="square" lIns="0" tIns="0" rIns="0" bIns="0" rtlCol="0">
            <a:noAutofit/>
          </a:bodyPr>
          <a:lstStyle/>
          <a:p>
            <a:pPr marL="7717">
              <a:lnSpc>
                <a:spcPts val="3524"/>
              </a:lnSpc>
              <a:spcBef>
                <a:spcPts val="176"/>
              </a:spcBef>
            </a:pPr>
            <a:r>
              <a:rPr sz="3400" i="1" dirty="0" smtClean="0">
                <a:latin typeface="Gill Sans MT"/>
                <a:cs typeface="Gill Sans MT"/>
              </a:rPr>
              <a:t>two</a:t>
            </a:r>
            <a:endParaRPr sz="3400">
              <a:latin typeface="Gill Sans MT"/>
              <a:cs typeface="Gill Sans MT"/>
            </a:endParaRPr>
          </a:p>
        </p:txBody>
      </p:sp>
      <p:sp>
        <p:nvSpPr>
          <p:cNvPr id="13" name="object 13"/>
          <p:cNvSpPr txBox="1"/>
          <p:nvPr/>
        </p:nvSpPr>
        <p:spPr>
          <a:xfrm>
            <a:off x="1379791" y="2681180"/>
            <a:ext cx="2200040" cy="431602"/>
          </a:xfrm>
          <a:prstGeom prst="rect">
            <a:avLst/>
          </a:prstGeom>
        </p:spPr>
        <p:txBody>
          <a:bodyPr wrap="square" lIns="0" tIns="0" rIns="0" bIns="0" rtlCol="0">
            <a:noAutofit/>
          </a:bodyPr>
          <a:lstStyle/>
          <a:p>
            <a:pPr marL="7717">
              <a:lnSpc>
                <a:spcPts val="3524"/>
              </a:lnSpc>
              <a:spcBef>
                <a:spcPts val="176"/>
              </a:spcBef>
            </a:pPr>
            <a:r>
              <a:rPr sz="3400" i="1" dirty="0" smtClean="0">
                <a:latin typeface="Gill Sans MT"/>
                <a:cs typeface="Gill Sans MT"/>
              </a:rPr>
              <a:t>(HIGH/L</a:t>
            </a:r>
            <a:r>
              <a:rPr sz="3400" i="1" spc="-167" dirty="0" smtClean="0">
                <a:latin typeface="Gill Sans MT"/>
                <a:cs typeface="Gill Sans MT"/>
              </a:rPr>
              <a:t>O</a:t>
            </a:r>
            <a:r>
              <a:rPr sz="3400" i="1" dirty="0" smtClean="0">
                <a:latin typeface="Gill Sans MT"/>
                <a:cs typeface="Gill Sans MT"/>
              </a:rPr>
              <a:t>W</a:t>
            </a:r>
            <a:endParaRPr sz="3400">
              <a:latin typeface="Gill Sans MT"/>
              <a:cs typeface="Gill Sans MT"/>
            </a:endParaRPr>
          </a:p>
        </p:txBody>
      </p:sp>
      <p:sp>
        <p:nvSpPr>
          <p:cNvPr id="12" name="object 12"/>
          <p:cNvSpPr txBox="1"/>
          <p:nvPr/>
        </p:nvSpPr>
        <p:spPr>
          <a:xfrm>
            <a:off x="3620961" y="2681180"/>
            <a:ext cx="193674" cy="431602"/>
          </a:xfrm>
          <a:prstGeom prst="rect">
            <a:avLst/>
          </a:prstGeom>
        </p:spPr>
        <p:txBody>
          <a:bodyPr wrap="square" lIns="0" tIns="0" rIns="0" bIns="0" rtlCol="0">
            <a:noAutofit/>
          </a:bodyPr>
          <a:lstStyle/>
          <a:p>
            <a:pPr marL="7717">
              <a:lnSpc>
                <a:spcPts val="3524"/>
              </a:lnSpc>
              <a:spcBef>
                <a:spcPts val="176"/>
              </a:spcBef>
            </a:pPr>
            <a:r>
              <a:rPr sz="3400" i="1" dirty="0" smtClean="0">
                <a:latin typeface="Gill Sans MT"/>
                <a:cs typeface="Gill Sans MT"/>
              </a:rPr>
              <a:t>-</a:t>
            </a:r>
            <a:endParaRPr sz="3400">
              <a:latin typeface="Gill Sans MT"/>
              <a:cs typeface="Gill Sans MT"/>
            </a:endParaRPr>
          </a:p>
        </p:txBody>
      </p:sp>
      <p:sp>
        <p:nvSpPr>
          <p:cNvPr id="11" name="object 11"/>
          <p:cNvSpPr txBox="1"/>
          <p:nvPr/>
        </p:nvSpPr>
        <p:spPr>
          <a:xfrm>
            <a:off x="3855656" y="2681180"/>
            <a:ext cx="1277578" cy="431602"/>
          </a:xfrm>
          <a:prstGeom prst="rect">
            <a:avLst/>
          </a:prstGeom>
        </p:spPr>
        <p:txBody>
          <a:bodyPr wrap="square" lIns="0" tIns="0" rIns="0" bIns="0" rtlCol="0">
            <a:noAutofit/>
          </a:bodyPr>
          <a:lstStyle/>
          <a:p>
            <a:pPr marL="7717">
              <a:lnSpc>
                <a:spcPts val="3524"/>
              </a:lnSpc>
              <a:spcBef>
                <a:spcPts val="176"/>
              </a:spcBef>
            </a:pPr>
            <a:r>
              <a:rPr sz="3400" i="1" dirty="0" smtClean="0">
                <a:latin typeface="Gill Sans MT"/>
                <a:cs typeface="Gill Sans MT"/>
              </a:rPr>
              <a:t>Digital)</a:t>
            </a:r>
            <a:endParaRPr sz="3400">
              <a:latin typeface="Gill Sans MT"/>
              <a:cs typeface="Gill Sans MT"/>
            </a:endParaRPr>
          </a:p>
        </p:txBody>
      </p:sp>
      <p:sp>
        <p:nvSpPr>
          <p:cNvPr id="10" name="object 10"/>
          <p:cNvSpPr txBox="1"/>
          <p:nvPr/>
        </p:nvSpPr>
        <p:spPr>
          <a:xfrm>
            <a:off x="658813" y="3350907"/>
            <a:ext cx="1995097" cy="907852"/>
          </a:xfrm>
          <a:prstGeom prst="rect">
            <a:avLst/>
          </a:prstGeom>
        </p:spPr>
        <p:txBody>
          <a:bodyPr wrap="square" lIns="0" tIns="0" rIns="0" bIns="0" rtlCol="0">
            <a:noAutofit/>
          </a:bodyPr>
          <a:lstStyle/>
          <a:p>
            <a:pPr marL="519792">
              <a:lnSpc>
                <a:spcPts val="3561"/>
              </a:lnSpc>
              <a:spcBef>
                <a:spcPts val="178"/>
              </a:spcBef>
            </a:pPr>
            <a:r>
              <a:rPr sz="5100" i="1" baseline="1026" dirty="0" smtClean="0">
                <a:latin typeface="Gill Sans MT"/>
                <a:cs typeface="Gill Sans MT"/>
              </a:rPr>
              <a:t>Number</a:t>
            </a:r>
            <a:endParaRPr sz="3400">
              <a:latin typeface="Gill Sans MT"/>
              <a:cs typeface="Gill Sans MT"/>
            </a:endParaRPr>
          </a:p>
          <a:p>
            <a:pPr marL="7717" marR="64818">
              <a:lnSpc>
                <a:spcPts val="3852"/>
              </a:lnSpc>
              <a:spcBef>
                <a:spcPts val="14"/>
              </a:spcBef>
            </a:pPr>
            <a:r>
              <a:rPr sz="3400" i="1" spc="-30" dirty="0" smtClean="0">
                <a:latin typeface="Gill Sans MT"/>
                <a:cs typeface="Gill Sans MT"/>
              </a:rPr>
              <a:t>r</a:t>
            </a:r>
            <a:r>
              <a:rPr sz="3400" i="1" dirty="0" smtClean="0">
                <a:latin typeface="Gill Sans MT"/>
                <a:cs typeface="Gill Sans MT"/>
              </a:rPr>
              <a:t>esolution</a:t>
            </a:r>
            <a:endParaRPr sz="3400">
              <a:latin typeface="Gill Sans MT"/>
              <a:cs typeface="Gill Sans MT"/>
            </a:endParaRPr>
          </a:p>
        </p:txBody>
      </p:sp>
      <p:sp>
        <p:nvSpPr>
          <p:cNvPr id="9" name="object 9"/>
          <p:cNvSpPr txBox="1"/>
          <p:nvPr/>
        </p:nvSpPr>
        <p:spPr>
          <a:xfrm>
            <a:off x="2694630" y="3350907"/>
            <a:ext cx="402251" cy="431602"/>
          </a:xfrm>
          <a:prstGeom prst="rect">
            <a:avLst/>
          </a:prstGeom>
        </p:spPr>
        <p:txBody>
          <a:bodyPr wrap="square" lIns="0" tIns="0" rIns="0" bIns="0" rtlCol="0">
            <a:noAutofit/>
          </a:bodyPr>
          <a:lstStyle/>
          <a:p>
            <a:pPr marL="7717">
              <a:lnSpc>
                <a:spcPts val="3524"/>
              </a:lnSpc>
              <a:spcBef>
                <a:spcPts val="176"/>
              </a:spcBef>
            </a:pPr>
            <a:r>
              <a:rPr sz="3400" i="1" dirty="0" smtClean="0">
                <a:latin typeface="Gill Sans MT"/>
                <a:cs typeface="Gill Sans MT"/>
              </a:rPr>
              <a:t>of</a:t>
            </a:r>
            <a:endParaRPr sz="3400">
              <a:latin typeface="Gill Sans MT"/>
              <a:cs typeface="Gill Sans MT"/>
            </a:endParaRPr>
          </a:p>
        </p:txBody>
      </p:sp>
      <p:sp>
        <p:nvSpPr>
          <p:cNvPr id="8" name="object 8"/>
          <p:cNvSpPr txBox="1"/>
          <p:nvPr/>
        </p:nvSpPr>
        <p:spPr>
          <a:xfrm>
            <a:off x="3137796" y="3350907"/>
            <a:ext cx="1050119" cy="431602"/>
          </a:xfrm>
          <a:prstGeom prst="rect">
            <a:avLst/>
          </a:prstGeom>
        </p:spPr>
        <p:txBody>
          <a:bodyPr wrap="square" lIns="0" tIns="0" rIns="0" bIns="0" rtlCol="0">
            <a:noAutofit/>
          </a:bodyPr>
          <a:lstStyle/>
          <a:p>
            <a:pPr marL="7717">
              <a:lnSpc>
                <a:spcPts val="3524"/>
              </a:lnSpc>
              <a:spcBef>
                <a:spcPts val="176"/>
              </a:spcBef>
            </a:pPr>
            <a:r>
              <a:rPr sz="3400" i="1" dirty="0" smtClean="0">
                <a:latin typeface="Gill Sans MT"/>
                <a:cs typeface="Gill Sans MT"/>
              </a:rPr>
              <a:t>states</a:t>
            </a:r>
            <a:endParaRPr sz="3400">
              <a:latin typeface="Gill Sans MT"/>
              <a:cs typeface="Gill Sans MT"/>
            </a:endParaRPr>
          </a:p>
        </p:txBody>
      </p:sp>
      <p:sp>
        <p:nvSpPr>
          <p:cNvPr id="7" name="object 7"/>
          <p:cNvSpPr txBox="1"/>
          <p:nvPr/>
        </p:nvSpPr>
        <p:spPr>
          <a:xfrm>
            <a:off x="4229044" y="3350907"/>
            <a:ext cx="1778755" cy="431602"/>
          </a:xfrm>
          <a:prstGeom prst="rect">
            <a:avLst/>
          </a:prstGeom>
        </p:spPr>
        <p:txBody>
          <a:bodyPr wrap="square" lIns="0" tIns="0" rIns="0" bIns="0" rtlCol="0">
            <a:noAutofit/>
          </a:bodyPr>
          <a:lstStyle/>
          <a:p>
            <a:pPr marL="7717">
              <a:lnSpc>
                <a:spcPts val="3524"/>
              </a:lnSpc>
              <a:spcBef>
                <a:spcPts val="176"/>
              </a:spcBef>
            </a:pPr>
            <a:r>
              <a:rPr sz="3400" i="1" dirty="0" smtClean="0">
                <a:latin typeface="Gill Sans MT"/>
                <a:cs typeface="Gill Sans MT"/>
              </a:rPr>
              <a:t>(or</a:t>
            </a:r>
            <a:r>
              <a:rPr sz="3400" i="1" spc="-334" dirty="0" smtClean="0">
                <a:latin typeface="Gill Sans MT"/>
                <a:cs typeface="Gill Sans MT"/>
              </a:rPr>
              <a:t> </a:t>
            </a:r>
            <a:r>
              <a:rPr sz="3400" i="1" dirty="0" smtClean="0">
                <a:latin typeface="Gill Sans MT"/>
                <a:cs typeface="Gill Sans MT"/>
              </a:rPr>
              <a:t>“bins”)</a:t>
            </a:r>
            <a:endParaRPr sz="3400">
              <a:latin typeface="Gill Sans MT"/>
              <a:cs typeface="Gill Sans MT"/>
            </a:endParaRPr>
          </a:p>
        </p:txBody>
      </p:sp>
      <p:sp>
        <p:nvSpPr>
          <p:cNvPr id="6" name="object 6"/>
          <p:cNvSpPr txBox="1"/>
          <p:nvPr/>
        </p:nvSpPr>
        <p:spPr>
          <a:xfrm>
            <a:off x="6048827" y="3350907"/>
            <a:ext cx="323465" cy="431602"/>
          </a:xfrm>
          <a:prstGeom prst="rect">
            <a:avLst/>
          </a:prstGeom>
        </p:spPr>
        <p:txBody>
          <a:bodyPr wrap="square" lIns="0" tIns="0" rIns="0" bIns="0" rtlCol="0">
            <a:noAutofit/>
          </a:bodyPr>
          <a:lstStyle/>
          <a:p>
            <a:pPr marL="7717">
              <a:lnSpc>
                <a:spcPts val="3524"/>
              </a:lnSpc>
              <a:spcBef>
                <a:spcPts val="176"/>
              </a:spcBef>
            </a:pPr>
            <a:r>
              <a:rPr sz="3400" i="1" dirty="0" smtClean="0">
                <a:latin typeface="Gill Sans MT"/>
                <a:cs typeface="Gill Sans MT"/>
              </a:rPr>
              <a:t>is</a:t>
            </a:r>
            <a:endParaRPr sz="3400">
              <a:latin typeface="Gill Sans MT"/>
              <a:cs typeface="Gill Sans MT"/>
            </a:endParaRPr>
          </a:p>
        </p:txBody>
      </p:sp>
      <p:sp>
        <p:nvSpPr>
          <p:cNvPr id="5" name="object 5"/>
          <p:cNvSpPr txBox="1"/>
          <p:nvPr/>
        </p:nvSpPr>
        <p:spPr>
          <a:xfrm>
            <a:off x="1185553" y="4496883"/>
            <a:ext cx="1592938" cy="431602"/>
          </a:xfrm>
          <a:prstGeom prst="rect">
            <a:avLst/>
          </a:prstGeom>
        </p:spPr>
        <p:txBody>
          <a:bodyPr wrap="square" lIns="0" tIns="0" rIns="0" bIns="0" rtlCol="0">
            <a:noAutofit/>
          </a:bodyPr>
          <a:lstStyle/>
          <a:p>
            <a:pPr marL="7717">
              <a:lnSpc>
                <a:spcPts val="3524"/>
              </a:lnSpc>
              <a:spcBef>
                <a:spcPts val="176"/>
              </a:spcBef>
            </a:pPr>
            <a:r>
              <a:rPr sz="3400" i="1" dirty="0" smtClean="0">
                <a:latin typeface="Gill Sans MT"/>
                <a:cs typeface="Gill Sans MT"/>
              </a:rPr>
              <a:t>Common</a:t>
            </a:r>
            <a:endParaRPr sz="3400">
              <a:latin typeface="Gill Sans MT"/>
              <a:cs typeface="Gill Sans MT"/>
            </a:endParaRPr>
          </a:p>
        </p:txBody>
      </p:sp>
      <p:sp>
        <p:nvSpPr>
          <p:cNvPr id="4" name="object 4"/>
          <p:cNvSpPr txBox="1"/>
          <p:nvPr/>
        </p:nvSpPr>
        <p:spPr>
          <a:xfrm>
            <a:off x="2819091" y="4496883"/>
            <a:ext cx="1666949" cy="431602"/>
          </a:xfrm>
          <a:prstGeom prst="rect">
            <a:avLst/>
          </a:prstGeom>
        </p:spPr>
        <p:txBody>
          <a:bodyPr wrap="square" lIns="0" tIns="0" rIns="0" bIns="0" rtlCol="0">
            <a:noAutofit/>
          </a:bodyPr>
          <a:lstStyle/>
          <a:p>
            <a:pPr marL="7717">
              <a:lnSpc>
                <a:spcPts val="3524"/>
              </a:lnSpc>
              <a:spcBef>
                <a:spcPts val="176"/>
              </a:spcBef>
            </a:pPr>
            <a:r>
              <a:rPr sz="3400" i="1" dirty="0" smtClean="0">
                <a:latin typeface="Gill Sans MT"/>
                <a:cs typeface="Gill Sans MT"/>
              </a:rPr>
              <a:t>computer</a:t>
            </a:r>
            <a:endParaRPr sz="3400">
              <a:latin typeface="Gill Sans MT"/>
              <a:cs typeface="Gill Sans MT"/>
            </a:endParaRPr>
          </a:p>
        </p:txBody>
      </p:sp>
      <p:sp>
        <p:nvSpPr>
          <p:cNvPr id="3" name="object 3"/>
          <p:cNvSpPr txBox="1"/>
          <p:nvPr/>
        </p:nvSpPr>
        <p:spPr>
          <a:xfrm>
            <a:off x="4526859" y="4496883"/>
            <a:ext cx="1922752" cy="431602"/>
          </a:xfrm>
          <a:prstGeom prst="rect">
            <a:avLst/>
          </a:prstGeom>
        </p:spPr>
        <p:txBody>
          <a:bodyPr wrap="square" lIns="0" tIns="0" rIns="0" bIns="0" rtlCol="0">
            <a:noAutofit/>
          </a:bodyPr>
          <a:lstStyle/>
          <a:p>
            <a:pPr marL="7717">
              <a:lnSpc>
                <a:spcPts val="3524"/>
              </a:lnSpc>
              <a:spcBef>
                <a:spcPts val="176"/>
              </a:spcBef>
            </a:pPr>
            <a:r>
              <a:rPr sz="3400" i="1" spc="-30" dirty="0" smtClean="0">
                <a:latin typeface="Gill Sans MT"/>
                <a:cs typeface="Gill Sans MT"/>
              </a:rPr>
              <a:t>r</a:t>
            </a:r>
            <a:r>
              <a:rPr sz="3400" i="1" dirty="0" smtClean="0">
                <a:latin typeface="Gill Sans MT"/>
                <a:cs typeface="Gill Sans MT"/>
              </a:rPr>
              <a:t>esolutions:</a:t>
            </a:r>
            <a:endParaRPr sz="3400">
              <a:latin typeface="Gill Sans MT"/>
              <a:cs typeface="Gill Sans MT"/>
            </a:endParaRPr>
          </a:p>
        </p:txBody>
      </p:sp>
      <p:sp>
        <p:nvSpPr>
          <p:cNvPr id="2" name="object 2"/>
          <p:cNvSpPr txBox="1"/>
          <p:nvPr/>
        </p:nvSpPr>
        <p:spPr>
          <a:xfrm>
            <a:off x="1672003" y="5145150"/>
            <a:ext cx="3048967" cy="1175742"/>
          </a:xfrm>
          <a:prstGeom prst="rect">
            <a:avLst/>
          </a:prstGeom>
        </p:spPr>
        <p:txBody>
          <a:bodyPr wrap="square" lIns="0" tIns="0" rIns="0" bIns="0" rtlCol="0">
            <a:noAutofit/>
          </a:bodyPr>
          <a:lstStyle/>
          <a:p>
            <a:pPr marL="7717" marR="37039">
              <a:lnSpc>
                <a:spcPts val="2063"/>
              </a:lnSpc>
              <a:spcBef>
                <a:spcPts val="103"/>
              </a:spcBef>
            </a:pPr>
            <a:r>
              <a:rPr sz="1900" dirty="0" smtClean="0">
                <a:latin typeface="Gill Sans MT"/>
                <a:cs typeface="Gill Sans MT"/>
              </a:rPr>
              <a:t>8-bit</a:t>
            </a:r>
            <a:r>
              <a:rPr sz="1900" spc="-145" dirty="0" smtClean="0">
                <a:latin typeface="Gill Sans MT"/>
                <a:cs typeface="Gill Sans MT"/>
              </a:rPr>
              <a:t> </a:t>
            </a:r>
            <a:r>
              <a:rPr sz="1900" dirty="0" smtClean="0">
                <a:latin typeface="Gill Sans MT"/>
                <a:cs typeface="Gill Sans MT"/>
              </a:rPr>
              <a:t>= 256 states</a:t>
            </a:r>
            <a:endParaRPr sz="1900">
              <a:latin typeface="Gill Sans MT"/>
              <a:cs typeface="Gill Sans MT"/>
            </a:endParaRPr>
          </a:p>
          <a:p>
            <a:pPr marL="7717" marR="37039">
              <a:lnSpc>
                <a:spcPct val="96638"/>
              </a:lnSpc>
              <a:spcBef>
                <a:spcPts val="1409"/>
              </a:spcBef>
            </a:pPr>
            <a:r>
              <a:rPr sz="1900" dirty="0" smtClean="0">
                <a:latin typeface="Gill Sans MT"/>
                <a:cs typeface="Gill Sans MT"/>
              </a:rPr>
              <a:t>16-bit</a:t>
            </a:r>
            <a:r>
              <a:rPr sz="1900" spc="-138" dirty="0" smtClean="0">
                <a:latin typeface="Gill Sans MT"/>
                <a:cs typeface="Gill Sans MT"/>
              </a:rPr>
              <a:t> </a:t>
            </a:r>
            <a:r>
              <a:rPr sz="1900" dirty="0" smtClean="0">
                <a:latin typeface="Gill Sans MT"/>
                <a:cs typeface="Gill Sans MT"/>
              </a:rPr>
              <a:t>= 65,536 states</a:t>
            </a:r>
            <a:endParaRPr sz="1900">
              <a:latin typeface="Gill Sans MT"/>
              <a:cs typeface="Gill Sans MT"/>
            </a:endParaRPr>
          </a:p>
          <a:p>
            <a:pPr marL="7717">
              <a:lnSpc>
                <a:spcPct val="96638"/>
              </a:lnSpc>
              <a:spcBef>
                <a:spcPts val="1512"/>
              </a:spcBef>
            </a:pPr>
            <a:r>
              <a:rPr sz="1900" dirty="0" smtClean="0">
                <a:latin typeface="Gill Sans MT"/>
                <a:cs typeface="Gill Sans MT"/>
              </a:rPr>
              <a:t>32-bit</a:t>
            </a:r>
            <a:r>
              <a:rPr sz="1900" spc="-138" dirty="0" smtClean="0">
                <a:latin typeface="Gill Sans MT"/>
                <a:cs typeface="Gill Sans MT"/>
              </a:rPr>
              <a:t> </a:t>
            </a:r>
            <a:r>
              <a:rPr sz="1900" dirty="0" smtClean="0">
                <a:latin typeface="Gill Sans MT"/>
                <a:cs typeface="Gill Sans MT"/>
              </a:rPr>
              <a:t>= 4,294,967,296 states</a:t>
            </a:r>
            <a:endParaRPr sz="1900">
              <a:latin typeface="Gill Sans MT"/>
              <a:cs typeface="Gill Sans MT"/>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object 39"/>
          <p:cNvSpPr/>
          <p:nvPr/>
        </p:nvSpPr>
        <p:spPr>
          <a:xfrm>
            <a:off x="960438" y="2262188"/>
            <a:ext cx="510480" cy="478575"/>
          </a:xfrm>
          <a:prstGeom prst="rect">
            <a:avLst/>
          </a:prstGeom>
          <a:blipFill>
            <a:blip r:embed="rId2" cstate="print"/>
            <a:stretch>
              <a:fillRect/>
            </a:stretch>
          </a:blipFill>
        </p:spPr>
        <p:txBody>
          <a:bodyPr wrap="square" lIns="0" tIns="0" rIns="0" bIns="0" rtlCol="0">
            <a:noAutofit/>
          </a:bodyPr>
          <a:lstStyle/>
          <a:p>
            <a:endParaRPr/>
          </a:p>
        </p:txBody>
      </p:sp>
      <p:sp>
        <p:nvSpPr>
          <p:cNvPr id="38" name="object 38"/>
          <p:cNvSpPr/>
          <p:nvPr/>
        </p:nvSpPr>
        <p:spPr>
          <a:xfrm>
            <a:off x="960438" y="2812852"/>
            <a:ext cx="510480" cy="478575"/>
          </a:xfrm>
          <a:prstGeom prst="rect">
            <a:avLst/>
          </a:prstGeom>
          <a:blipFill>
            <a:blip r:embed="rId2" cstate="print"/>
            <a:stretch>
              <a:fillRect/>
            </a:stretch>
          </a:blipFill>
        </p:spPr>
        <p:txBody>
          <a:bodyPr wrap="square" lIns="0" tIns="0" rIns="0" bIns="0" rtlCol="0">
            <a:noAutofit/>
          </a:bodyPr>
          <a:lstStyle/>
          <a:p>
            <a:endParaRPr/>
          </a:p>
        </p:txBody>
      </p:sp>
      <p:sp>
        <p:nvSpPr>
          <p:cNvPr id="37" name="object 37"/>
          <p:cNvSpPr/>
          <p:nvPr/>
        </p:nvSpPr>
        <p:spPr>
          <a:xfrm>
            <a:off x="960438" y="4316016"/>
            <a:ext cx="510480" cy="478575"/>
          </a:xfrm>
          <a:prstGeom prst="rect">
            <a:avLst/>
          </a:prstGeom>
          <a:blipFill>
            <a:blip r:embed="rId2" cstate="print"/>
            <a:stretch>
              <a:fillRect/>
            </a:stretch>
          </a:blipFill>
        </p:spPr>
        <p:txBody>
          <a:bodyPr wrap="square" lIns="0" tIns="0" rIns="0" bIns="0" rtlCol="0">
            <a:noAutofit/>
          </a:bodyPr>
          <a:lstStyle/>
          <a:p>
            <a:endParaRPr/>
          </a:p>
        </p:txBody>
      </p:sp>
      <p:sp>
        <p:nvSpPr>
          <p:cNvPr id="36" name="object 36"/>
          <p:cNvSpPr/>
          <p:nvPr/>
        </p:nvSpPr>
        <p:spPr>
          <a:xfrm>
            <a:off x="960438" y="4866680"/>
            <a:ext cx="510480" cy="478575"/>
          </a:xfrm>
          <a:prstGeom prst="rect">
            <a:avLst/>
          </a:prstGeom>
          <a:blipFill>
            <a:blip r:embed="rId2" cstate="print"/>
            <a:stretch>
              <a:fillRect/>
            </a:stretch>
          </a:blipFill>
        </p:spPr>
        <p:txBody>
          <a:bodyPr wrap="square" lIns="0" tIns="0" rIns="0" bIns="0" rtlCol="0">
            <a:noAutofit/>
          </a:bodyPr>
          <a:lstStyle/>
          <a:p>
            <a:endParaRPr/>
          </a:p>
        </p:txBody>
      </p:sp>
      <p:sp>
        <p:nvSpPr>
          <p:cNvPr id="33" name="object 33"/>
          <p:cNvSpPr/>
          <p:nvPr/>
        </p:nvSpPr>
        <p:spPr>
          <a:xfrm>
            <a:off x="5691188" y="2500313"/>
            <a:ext cx="510480" cy="478575"/>
          </a:xfrm>
          <a:prstGeom prst="rect">
            <a:avLst/>
          </a:prstGeom>
          <a:blipFill>
            <a:blip r:embed="rId2" cstate="print"/>
            <a:stretch>
              <a:fillRect/>
            </a:stretch>
          </a:blipFill>
        </p:spPr>
        <p:txBody>
          <a:bodyPr wrap="square" lIns="0" tIns="0" rIns="0" bIns="0" rtlCol="0">
            <a:noAutofit/>
          </a:bodyPr>
          <a:lstStyle/>
          <a:p>
            <a:endParaRPr/>
          </a:p>
        </p:txBody>
      </p:sp>
      <p:sp>
        <p:nvSpPr>
          <p:cNvPr id="32" name="object 32"/>
          <p:cNvSpPr/>
          <p:nvPr/>
        </p:nvSpPr>
        <p:spPr>
          <a:xfrm>
            <a:off x="5691188" y="3214688"/>
            <a:ext cx="510480" cy="478575"/>
          </a:xfrm>
          <a:prstGeom prst="rect">
            <a:avLst/>
          </a:prstGeom>
          <a:blipFill>
            <a:blip r:embed="rId2" cstate="print"/>
            <a:stretch>
              <a:fillRect/>
            </a:stretch>
          </a:blipFill>
        </p:spPr>
        <p:txBody>
          <a:bodyPr wrap="square" lIns="0" tIns="0" rIns="0" bIns="0" rtlCol="0">
            <a:noAutofit/>
          </a:bodyPr>
          <a:lstStyle/>
          <a:p>
            <a:endParaRPr/>
          </a:p>
        </p:txBody>
      </p:sp>
      <p:sp>
        <p:nvSpPr>
          <p:cNvPr id="31" name="object 31"/>
          <p:cNvSpPr/>
          <p:nvPr/>
        </p:nvSpPr>
        <p:spPr>
          <a:xfrm>
            <a:off x="5707062" y="5238750"/>
            <a:ext cx="510480" cy="478575"/>
          </a:xfrm>
          <a:prstGeom prst="rect">
            <a:avLst/>
          </a:prstGeom>
          <a:blipFill>
            <a:blip r:embed="rId2" cstate="print"/>
            <a:stretch>
              <a:fillRect/>
            </a:stretch>
          </a:blipFill>
        </p:spPr>
        <p:txBody>
          <a:bodyPr wrap="square" lIns="0" tIns="0" rIns="0" bIns="0" rtlCol="0">
            <a:noAutofit/>
          </a:bodyPr>
          <a:lstStyle/>
          <a:p>
            <a:endParaRPr/>
          </a:p>
        </p:txBody>
      </p:sp>
      <p:sp>
        <p:nvSpPr>
          <p:cNvPr id="30" name="object 30"/>
          <p:cNvSpPr/>
          <p:nvPr/>
        </p:nvSpPr>
        <p:spPr>
          <a:xfrm>
            <a:off x="5707062" y="5953125"/>
            <a:ext cx="510480" cy="478575"/>
          </a:xfrm>
          <a:prstGeom prst="rect">
            <a:avLst/>
          </a:prstGeom>
          <a:blipFill>
            <a:blip r:embed="rId2" cstate="print"/>
            <a:stretch>
              <a:fillRect/>
            </a:stretch>
          </a:blipFill>
        </p:spPr>
        <p:txBody>
          <a:bodyPr wrap="square" lIns="0" tIns="0" rIns="0" bIns="0" rtlCol="0">
            <a:noAutofit/>
          </a:bodyPr>
          <a:lstStyle/>
          <a:p>
            <a:endParaRPr/>
          </a:p>
        </p:txBody>
      </p:sp>
      <p:sp>
        <p:nvSpPr>
          <p:cNvPr id="29" name="object 29"/>
          <p:cNvSpPr/>
          <p:nvPr/>
        </p:nvSpPr>
        <p:spPr>
          <a:xfrm>
            <a:off x="968375" y="6176367"/>
            <a:ext cx="510480" cy="478575"/>
          </a:xfrm>
          <a:prstGeom prst="rect">
            <a:avLst/>
          </a:prstGeom>
          <a:blipFill>
            <a:blip r:embed="rId2" cstate="print"/>
            <a:stretch>
              <a:fillRect/>
            </a:stretch>
          </a:blipFill>
        </p:spPr>
        <p:txBody>
          <a:bodyPr wrap="square" lIns="0" tIns="0" rIns="0" bIns="0" rtlCol="0">
            <a:noAutofit/>
          </a:bodyPr>
          <a:lstStyle/>
          <a:p>
            <a:endParaRPr/>
          </a:p>
        </p:txBody>
      </p:sp>
      <p:sp>
        <p:nvSpPr>
          <p:cNvPr id="28" name="object 28"/>
          <p:cNvSpPr/>
          <p:nvPr/>
        </p:nvSpPr>
        <p:spPr>
          <a:xfrm>
            <a:off x="968375" y="6712148"/>
            <a:ext cx="510480" cy="478575"/>
          </a:xfrm>
          <a:prstGeom prst="rect">
            <a:avLst/>
          </a:prstGeom>
          <a:blipFill>
            <a:blip r:embed="rId2" cstate="print"/>
            <a:stretch>
              <a:fillRect/>
            </a:stretch>
          </a:blipFill>
        </p:spPr>
        <p:txBody>
          <a:bodyPr wrap="square" lIns="0" tIns="0" rIns="0" bIns="0" rtlCol="0">
            <a:noAutofit/>
          </a:bodyPr>
          <a:lstStyle/>
          <a:p>
            <a:endParaRPr/>
          </a:p>
        </p:txBody>
      </p:sp>
      <p:sp>
        <p:nvSpPr>
          <p:cNvPr id="27" name="object 27"/>
          <p:cNvSpPr txBox="1"/>
          <p:nvPr/>
        </p:nvSpPr>
        <p:spPr>
          <a:xfrm>
            <a:off x="1938207" y="770008"/>
            <a:ext cx="1103337" cy="848320"/>
          </a:xfrm>
          <a:prstGeom prst="rect">
            <a:avLst/>
          </a:prstGeom>
        </p:spPr>
        <p:txBody>
          <a:bodyPr wrap="square" lIns="0" tIns="0" rIns="0" bIns="0" rtlCol="0">
            <a:noAutofit/>
          </a:bodyPr>
          <a:lstStyle/>
          <a:p>
            <a:pPr marL="7717">
              <a:lnSpc>
                <a:spcPts val="6927"/>
              </a:lnSpc>
              <a:spcBef>
                <a:spcPts val="346"/>
              </a:spcBef>
            </a:pPr>
            <a:r>
              <a:rPr sz="6800" dirty="0" smtClean="0">
                <a:latin typeface="Gill Sans MT"/>
                <a:cs typeface="Gill Sans MT"/>
              </a:rPr>
              <a:t>IO</a:t>
            </a:r>
            <a:endParaRPr sz="6800">
              <a:latin typeface="Gill Sans MT"/>
              <a:cs typeface="Gill Sans MT"/>
            </a:endParaRPr>
          </a:p>
        </p:txBody>
      </p:sp>
      <p:sp>
        <p:nvSpPr>
          <p:cNvPr id="26" name="object 26"/>
          <p:cNvSpPr txBox="1"/>
          <p:nvPr/>
        </p:nvSpPr>
        <p:spPr>
          <a:xfrm>
            <a:off x="3139246" y="770008"/>
            <a:ext cx="2914685" cy="848320"/>
          </a:xfrm>
          <a:prstGeom prst="rect">
            <a:avLst/>
          </a:prstGeom>
        </p:spPr>
        <p:txBody>
          <a:bodyPr wrap="square" lIns="0" tIns="0" rIns="0" bIns="0" rtlCol="0">
            <a:noAutofit/>
          </a:bodyPr>
          <a:lstStyle/>
          <a:p>
            <a:pPr marL="7717">
              <a:lnSpc>
                <a:spcPts val="6927"/>
              </a:lnSpc>
              <a:spcBef>
                <a:spcPts val="346"/>
              </a:spcBef>
            </a:pPr>
            <a:r>
              <a:rPr sz="6800" dirty="0" smtClean="0">
                <a:latin typeface="Gill Sans MT"/>
                <a:cs typeface="Gill Sans MT"/>
              </a:rPr>
              <a:t>to/f</a:t>
            </a:r>
            <a:r>
              <a:rPr sz="6800" spc="-163" dirty="0" smtClean="0">
                <a:latin typeface="Gill Sans MT"/>
                <a:cs typeface="Gill Sans MT"/>
              </a:rPr>
              <a:t>r</a:t>
            </a:r>
            <a:r>
              <a:rPr sz="6800" dirty="0" smtClean="0">
                <a:latin typeface="Gill Sans MT"/>
                <a:cs typeface="Gill Sans MT"/>
              </a:rPr>
              <a:t>om</a:t>
            </a:r>
            <a:endParaRPr sz="6800">
              <a:latin typeface="Gill Sans MT"/>
              <a:cs typeface="Gill Sans MT"/>
            </a:endParaRPr>
          </a:p>
        </p:txBody>
      </p:sp>
      <p:sp>
        <p:nvSpPr>
          <p:cNvPr id="25" name="object 25"/>
          <p:cNvSpPr txBox="1"/>
          <p:nvPr/>
        </p:nvSpPr>
        <p:spPr>
          <a:xfrm>
            <a:off x="6152067" y="770008"/>
            <a:ext cx="2204603" cy="2200884"/>
          </a:xfrm>
          <a:prstGeom prst="rect">
            <a:avLst/>
          </a:prstGeom>
        </p:spPr>
        <p:txBody>
          <a:bodyPr wrap="square" lIns="0" tIns="0" rIns="0" bIns="0" rtlCol="0">
            <a:noAutofit/>
          </a:bodyPr>
          <a:lstStyle/>
          <a:p>
            <a:pPr marL="7717">
              <a:lnSpc>
                <a:spcPts val="7069"/>
              </a:lnSpc>
              <a:spcBef>
                <a:spcPts val="353"/>
              </a:spcBef>
            </a:pPr>
            <a:r>
              <a:rPr sz="10200" baseline="1283" dirty="0" smtClean="0">
                <a:latin typeface="Gill Sans MT"/>
                <a:cs typeface="Gill Sans MT"/>
              </a:rPr>
              <a:t>what?</a:t>
            </a:r>
            <a:endParaRPr sz="6800">
              <a:latin typeface="Gill Sans MT"/>
              <a:cs typeface="Gill Sans MT"/>
            </a:endParaRPr>
          </a:p>
          <a:p>
            <a:pPr marL="243333" marR="12385">
              <a:lnSpc>
                <a:spcPct val="96638"/>
              </a:lnSpc>
              <a:spcBef>
                <a:spcPts val="33"/>
              </a:spcBef>
            </a:pPr>
            <a:r>
              <a:rPr sz="4000" i="1" dirty="0" smtClean="0">
                <a:latin typeface="Gill Sans MT"/>
                <a:cs typeface="Gill Sans MT"/>
              </a:rPr>
              <a:t>Actuato</a:t>
            </a:r>
            <a:r>
              <a:rPr sz="4000" i="1" spc="78" dirty="0" smtClean="0">
                <a:latin typeface="Gill Sans MT"/>
                <a:cs typeface="Gill Sans MT"/>
              </a:rPr>
              <a:t>r</a:t>
            </a:r>
            <a:r>
              <a:rPr sz="4000" i="1" dirty="0" smtClean="0">
                <a:latin typeface="Gill Sans MT"/>
                <a:cs typeface="Gill Sans MT"/>
              </a:rPr>
              <a:t>s</a:t>
            </a:r>
            <a:endParaRPr sz="4000">
              <a:latin typeface="Gill Sans MT"/>
              <a:cs typeface="Gill Sans MT"/>
            </a:endParaRPr>
          </a:p>
          <a:p>
            <a:pPr marL="168350" marR="88778">
              <a:lnSpc>
                <a:spcPts val="3904"/>
              </a:lnSpc>
              <a:spcBef>
                <a:spcPts val="2155"/>
              </a:spcBef>
            </a:pPr>
            <a:r>
              <a:rPr sz="3400" dirty="0" smtClean="0">
                <a:latin typeface="Gill Sans MT"/>
                <a:cs typeface="Gill Sans MT"/>
              </a:rPr>
              <a:t>Solenoid</a:t>
            </a:r>
            <a:endParaRPr sz="3400">
              <a:latin typeface="Gill Sans MT"/>
              <a:cs typeface="Gill Sans MT"/>
            </a:endParaRPr>
          </a:p>
        </p:txBody>
      </p:sp>
      <p:sp>
        <p:nvSpPr>
          <p:cNvPr id="24" name="object 24"/>
          <p:cNvSpPr txBox="1"/>
          <p:nvPr/>
        </p:nvSpPr>
        <p:spPr>
          <a:xfrm>
            <a:off x="1986382" y="1739982"/>
            <a:ext cx="1589598" cy="506016"/>
          </a:xfrm>
          <a:prstGeom prst="rect">
            <a:avLst/>
          </a:prstGeom>
        </p:spPr>
        <p:txBody>
          <a:bodyPr wrap="square" lIns="0" tIns="0" rIns="0" bIns="0" rtlCol="0">
            <a:noAutofit/>
          </a:bodyPr>
          <a:lstStyle/>
          <a:p>
            <a:pPr marL="7717">
              <a:lnSpc>
                <a:spcPts val="4132"/>
              </a:lnSpc>
              <a:spcBef>
                <a:spcPts val="207"/>
              </a:spcBef>
            </a:pPr>
            <a:r>
              <a:rPr sz="4000" i="1" dirty="0" smtClean="0">
                <a:latin typeface="Gill Sans MT"/>
                <a:cs typeface="Gill Sans MT"/>
              </a:rPr>
              <a:t>Senso</a:t>
            </a:r>
            <a:r>
              <a:rPr sz="4000" i="1" spc="78" dirty="0" smtClean="0">
                <a:latin typeface="Gill Sans MT"/>
                <a:cs typeface="Gill Sans MT"/>
              </a:rPr>
              <a:t>r</a:t>
            </a:r>
            <a:r>
              <a:rPr sz="4000" i="1" dirty="0" smtClean="0">
                <a:latin typeface="Gill Sans MT"/>
                <a:cs typeface="Gill Sans MT"/>
              </a:rPr>
              <a:t>s</a:t>
            </a:r>
            <a:endParaRPr sz="4000">
              <a:latin typeface="Gill Sans MT"/>
              <a:cs typeface="Gill Sans MT"/>
            </a:endParaRPr>
          </a:p>
        </p:txBody>
      </p:sp>
      <p:sp>
        <p:nvSpPr>
          <p:cNvPr id="23" name="object 23"/>
          <p:cNvSpPr txBox="1"/>
          <p:nvPr/>
        </p:nvSpPr>
        <p:spPr>
          <a:xfrm>
            <a:off x="1586551" y="2301166"/>
            <a:ext cx="902314" cy="431602"/>
          </a:xfrm>
          <a:prstGeom prst="rect">
            <a:avLst/>
          </a:prstGeom>
        </p:spPr>
        <p:txBody>
          <a:bodyPr wrap="square" lIns="0" tIns="0" rIns="0" bIns="0" rtlCol="0">
            <a:noAutofit/>
          </a:bodyPr>
          <a:lstStyle/>
          <a:p>
            <a:pPr marL="7717">
              <a:lnSpc>
                <a:spcPts val="3524"/>
              </a:lnSpc>
              <a:spcBef>
                <a:spcPts val="176"/>
              </a:spcBef>
            </a:pPr>
            <a:r>
              <a:rPr sz="3400" dirty="0" smtClean="0">
                <a:latin typeface="Gill Sans MT"/>
                <a:cs typeface="Gill Sans MT"/>
              </a:rPr>
              <a:t>LDR</a:t>
            </a:r>
            <a:endParaRPr sz="3400">
              <a:latin typeface="Gill Sans MT"/>
              <a:cs typeface="Gill Sans MT"/>
            </a:endParaRPr>
          </a:p>
        </p:txBody>
      </p:sp>
      <p:sp>
        <p:nvSpPr>
          <p:cNvPr id="22" name="object 22"/>
          <p:cNvSpPr txBox="1"/>
          <p:nvPr/>
        </p:nvSpPr>
        <p:spPr>
          <a:xfrm>
            <a:off x="2529780" y="2301166"/>
            <a:ext cx="207348" cy="431602"/>
          </a:xfrm>
          <a:prstGeom prst="rect">
            <a:avLst/>
          </a:prstGeom>
        </p:spPr>
        <p:txBody>
          <a:bodyPr wrap="square" lIns="0" tIns="0" rIns="0" bIns="0" rtlCol="0">
            <a:noAutofit/>
          </a:bodyPr>
          <a:lstStyle/>
          <a:p>
            <a:pPr marL="7717">
              <a:lnSpc>
                <a:spcPts val="3524"/>
              </a:lnSpc>
              <a:spcBef>
                <a:spcPts val="176"/>
              </a:spcBef>
            </a:pPr>
            <a:r>
              <a:rPr sz="3400" dirty="0" smtClean="0">
                <a:latin typeface="Gill Sans MT"/>
                <a:cs typeface="Gill Sans MT"/>
              </a:rPr>
              <a:t>/</a:t>
            </a:r>
            <a:endParaRPr sz="3400">
              <a:latin typeface="Gill Sans MT"/>
              <a:cs typeface="Gill Sans MT"/>
            </a:endParaRPr>
          </a:p>
        </p:txBody>
      </p:sp>
      <p:sp>
        <p:nvSpPr>
          <p:cNvPr id="21" name="object 21"/>
          <p:cNvSpPr txBox="1"/>
          <p:nvPr/>
        </p:nvSpPr>
        <p:spPr>
          <a:xfrm>
            <a:off x="2778256" y="2301166"/>
            <a:ext cx="428817" cy="982266"/>
          </a:xfrm>
          <a:prstGeom prst="rect">
            <a:avLst/>
          </a:prstGeom>
        </p:spPr>
        <p:txBody>
          <a:bodyPr wrap="square" lIns="0" tIns="0" rIns="0" bIns="0" rtlCol="0">
            <a:noAutofit/>
          </a:bodyPr>
          <a:lstStyle/>
          <a:p>
            <a:pPr algn="ctr">
              <a:lnSpc>
                <a:spcPts val="3564"/>
              </a:lnSpc>
              <a:spcBef>
                <a:spcPts val="178"/>
              </a:spcBef>
            </a:pPr>
            <a:r>
              <a:rPr sz="5100" baseline="1026" dirty="0" smtClean="0">
                <a:latin typeface="Gill Sans MT"/>
                <a:cs typeface="Gill Sans MT"/>
              </a:rPr>
              <a:t>IR</a:t>
            </a:r>
            <a:endParaRPr sz="3400">
              <a:latin typeface="Gill Sans MT"/>
              <a:cs typeface="Gill Sans MT"/>
            </a:endParaRPr>
          </a:p>
          <a:p>
            <a:pPr marL="81671" marR="133631" algn="ctr">
              <a:lnSpc>
                <a:spcPts val="3904"/>
              </a:lnSpc>
              <a:spcBef>
                <a:spcPts val="567"/>
              </a:spcBef>
            </a:pPr>
            <a:r>
              <a:rPr sz="3400" dirty="0" smtClean="0">
                <a:latin typeface="Gill Sans MT"/>
                <a:cs typeface="Gill Sans MT"/>
              </a:rPr>
              <a:t>/</a:t>
            </a:r>
            <a:endParaRPr sz="3400">
              <a:latin typeface="Gill Sans MT"/>
              <a:cs typeface="Gill Sans MT"/>
            </a:endParaRPr>
          </a:p>
        </p:txBody>
      </p:sp>
      <p:sp>
        <p:nvSpPr>
          <p:cNvPr id="20" name="object 20"/>
          <p:cNvSpPr txBox="1"/>
          <p:nvPr/>
        </p:nvSpPr>
        <p:spPr>
          <a:xfrm>
            <a:off x="1586551" y="2851830"/>
            <a:ext cx="1268245" cy="431602"/>
          </a:xfrm>
          <a:prstGeom prst="rect">
            <a:avLst/>
          </a:prstGeom>
        </p:spPr>
        <p:txBody>
          <a:bodyPr wrap="square" lIns="0" tIns="0" rIns="0" bIns="0" rtlCol="0">
            <a:noAutofit/>
          </a:bodyPr>
          <a:lstStyle/>
          <a:p>
            <a:pPr marL="7717">
              <a:lnSpc>
                <a:spcPts val="3524"/>
              </a:lnSpc>
              <a:spcBef>
                <a:spcPts val="176"/>
              </a:spcBef>
            </a:pPr>
            <a:r>
              <a:rPr sz="3400" dirty="0" smtClean="0">
                <a:latin typeface="Gill Sans MT"/>
                <a:cs typeface="Gill Sans MT"/>
              </a:rPr>
              <a:t>Switch</a:t>
            </a:r>
            <a:endParaRPr sz="3400">
              <a:latin typeface="Gill Sans MT"/>
              <a:cs typeface="Gill Sans MT"/>
            </a:endParaRPr>
          </a:p>
        </p:txBody>
      </p:sp>
      <p:sp>
        <p:nvSpPr>
          <p:cNvPr id="19" name="object 19"/>
          <p:cNvSpPr txBox="1"/>
          <p:nvPr/>
        </p:nvSpPr>
        <p:spPr>
          <a:xfrm>
            <a:off x="6317301" y="3253666"/>
            <a:ext cx="1480511" cy="431602"/>
          </a:xfrm>
          <a:prstGeom prst="rect">
            <a:avLst/>
          </a:prstGeom>
        </p:spPr>
        <p:txBody>
          <a:bodyPr wrap="square" lIns="0" tIns="0" rIns="0" bIns="0" rtlCol="0">
            <a:noAutofit/>
          </a:bodyPr>
          <a:lstStyle/>
          <a:p>
            <a:pPr marL="7717">
              <a:lnSpc>
                <a:spcPts val="3524"/>
              </a:lnSpc>
              <a:spcBef>
                <a:spcPts val="176"/>
              </a:spcBef>
            </a:pPr>
            <a:r>
              <a:rPr sz="3400" dirty="0" smtClean="0">
                <a:latin typeface="Gill Sans MT"/>
                <a:cs typeface="Gill Sans MT"/>
              </a:rPr>
              <a:t>Stepper</a:t>
            </a:r>
            <a:endParaRPr sz="3400">
              <a:latin typeface="Gill Sans MT"/>
              <a:cs typeface="Gill Sans MT"/>
            </a:endParaRPr>
          </a:p>
        </p:txBody>
      </p:sp>
      <p:sp>
        <p:nvSpPr>
          <p:cNvPr id="18" name="object 18"/>
          <p:cNvSpPr txBox="1"/>
          <p:nvPr/>
        </p:nvSpPr>
        <p:spPr>
          <a:xfrm>
            <a:off x="7838825" y="3253666"/>
            <a:ext cx="1244153" cy="431602"/>
          </a:xfrm>
          <a:prstGeom prst="rect">
            <a:avLst/>
          </a:prstGeom>
        </p:spPr>
        <p:txBody>
          <a:bodyPr wrap="square" lIns="0" tIns="0" rIns="0" bIns="0" rtlCol="0">
            <a:noAutofit/>
          </a:bodyPr>
          <a:lstStyle/>
          <a:p>
            <a:pPr marL="7717">
              <a:lnSpc>
                <a:spcPts val="3524"/>
              </a:lnSpc>
              <a:spcBef>
                <a:spcPts val="176"/>
              </a:spcBef>
            </a:pPr>
            <a:r>
              <a:rPr sz="3400" dirty="0" smtClean="0">
                <a:latin typeface="Gill Sans MT"/>
                <a:cs typeface="Gill Sans MT"/>
              </a:rPr>
              <a:t>Motor</a:t>
            </a:r>
            <a:endParaRPr sz="3400">
              <a:latin typeface="Gill Sans MT"/>
              <a:cs typeface="Gill Sans MT"/>
            </a:endParaRPr>
          </a:p>
        </p:txBody>
      </p:sp>
      <p:sp>
        <p:nvSpPr>
          <p:cNvPr id="17" name="object 17"/>
          <p:cNvSpPr txBox="1"/>
          <p:nvPr/>
        </p:nvSpPr>
        <p:spPr>
          <a:xfrm>
            <a:off x="1309688" y="3328080"/>
            <a:ext cx="2710336" cy="431602"/>
          </a:xfrm>
          <a:prstGeom prst="rect">
            <a:avLst/>
          </a:prstGeom>
        </p:spPr>
        <p:txBody>
          <a:bodyPr wrap="square" lIns="0" tIns="0" rIns="0" bIns="0" rtlCol="0">
            <a:noAutofit/>
          </a:bodyPr>
          <a:lstStyle/>
          <a:p>
            <a:pPr marL="7717">
              <a:lnSpc>
                <a:spcPts val="3524"/>
              </a:lnSpc>
              <a:spcBef>
                <a:spcPts val="176"/>
              </a:spcBef>
            </a:pPr>
            <a:r>
              <a:rPr sz="3400" spc="-81" dirty="0" smtClean="0">
                <a:latin typeface="Gill Sans MT"/>
                <a:cs typeface="Gill Sans MT"/>
              </a:rPr>
              <a:t>P</a:t>
            </a:r>
            <a:r>
              <a:rPr sz="3400" dirty="0" smtClean="0">
                <a:latin typeface="Gill Sans MT"/>
                <a:cs typeface="Gill Sans MT"/>
              </a:rPr>
              <a:t>otentiometer</a:t>
            </a:r>
            <a:endParaRPr sz="3400">
              <a:latin typeface="Gill Sans MT"/>
              <a:cs typeface="Gill Sans MT"/>
            </a:endParaRPr>
          </a:p>
        </p:txBody>
      </p:sp>
      <p:sp>
        <p:nvSpPr>
          <p:cNvPr id="16" name="object 16"/>
          <p:cNvSpPr txBox="1"/>
          <p:nvPr/>
        </p:nvSpPr>
        <p:spPr>
          <a:xfrm>
            <a:off x="4061143" y="3328080"/>
            <a:ext cx="207348" cy="431602"/>
          </a:xfrm>
          <a:prstGeom prst="rect">
            <a:avLst/>
          </a:prstGeom>
        </p:spPr>
        <p:txBody>
          <a:bodyPr wrap="square" lIns="0" tIns="0" rIns="0" bIns="0" rtlCol="0">
            <a:noAutofit/>
          </a:bodyPr>
          <a:lstStyle/>
          <a:p>
            <a:pPr marL="7717">
              <a:lnSpc>
                <a:spcPts val="3524"/>
              </a:lnSpc>
              <a:spcBef>
                <a:spcPts val="176"/>
              </a:spcBef>
            </a:pPr>
            <a:r>
              <a:rPr sz="3400" dirty="0" smtClean="0">
                <a:latin typeface="Gill Sans MT"/>
                <a:cs typeface="Gill Sans MT"/>
              </a:rPr>
              <a:t>/</a:t>
            </a:r>
            <a:endParaRPr sz="3400">
              <a:latin typeface="Gill Sans MT"/>
              <a:cs typeface="Gill Sans MT"/>
            </a:endParaRPr>
          </a:p>
        </p:txBody>
      </p:sp>
      <p:sp>
        <p:nvSpPr>
          <p:cNvPr id="15" name="object 15"/>
          <p:cNvSpPr txBox="1"/>
          <p:nvPr/>
        </p:nvSpPr>
        <p:spPr>
          <a:xfrm>
            <a:off x="1309688" y="3804330"/>
            <a:ext cx="1440938" cy="431602"/>
          </a:xfrm>
          <a:prstGeom prst="rect">
            <a:avLst/>
          </a:prstGeom>
        </p:spPr>
        <p:txBody>
          <a:bodyPr wrap="square" lIns="0" tIns="0" rIns="0" bIns="0" rtlCol="0">
            <a:noAutofit/>
          </a:bodyPr>
          <a:lstStyle/>
          <a:p>
            <a:pPr marL="7717">
              <a:lnSpc>
                <a:spcPts val="3524"/>
              </a:lnSpc>
              <a:spcBef>
                <a:spcPts val="176"/>
              </a:spcBef>
            </a:pPr>
            <a:r>
              <a:rPr sz="3400" spc="-63" dirty="0" smtClean="0">
                <a:latin typeface="Gill Sans MT"/>
                <a:cs typeface="Gill Sans MT"/>
              </a:rPr>
              <a:t>Jo</a:t>
            </a:r>
            <a:r>
              <a:rPr sz="3400" dirty="0" smtClean="0">
                <a:latin typeface="Gill Sans MT"/>
                <a:cs typeface="Gill Sans MT"/>
              </a:rPr>
              <a:t>ystick</a:t>
            </a:r>
            <a:endParaRPr sz="3400">
              <a:latin typeface="Gill Sans MT"/>
              <a:cs typeface="Gill Sans MT"/>
            </a:endParaRPr>
          </a:p>
        </p:txBody>
      </p:sp>
      <p:sp>
        <p:nvSpPr>
          <p:cNvPr id="14" name="object 14"/>
          <p:cNvSpPr txBox="1"/>
          <p:nvPr/>
        </p:nvSpPr>
        <p:spPr>
          <a:xfrm>
            <a:off x="2791650" y="3804330"/>
            <a:ext cx="207348" cy="431602"/>
          </a:xfrm>
          <a:prstGeom prst="rect">
            <a:avLst/>
          </a:prstGeom>
        </p:spPr>
        <p:txBody>
          <a:bodyPr wrap="square" lIns="0" tIns="0" rIns="0" bIns="0" rtlCol="0">
            <a:noAutofit/>
          </a:bodyPr>
          <a:lstStyle/>
          <a:p>
            <a:pPr marL="7717">
              <a:lnSpc>
                <a:spcPts val="3524"/>
              </a:lnSpc>
              <a:spcBef>
                <a:spcPts val="176"/>
              </a:spcBef>
            </a:pPr>
            <a:r>
              <a:rPr sz="3400" dirty="0" smtClean="0">
                <a:latin typeface="Gill Sans MT"/>
                <a:cs typeface="Gill Sans MT"/>
              </a:rPr>
              <a:t>/</a:t>
            </a:r>
            <a:endParaRPr sz="3400">
              <a:latin typeface="Gill Sans MT"/>
              <a:cs typeface="Gill Sans MT"/>
            </a:endParaRPr>
          </a:p>
        </p:txBody>
      </p:sp>
      <p:sp>
        <p:nvSpPr>
          <p:cNvPr id="13" name="object 13"/>
          <p:cNvSpPr txBox="1"/>
          <p:nvPr/>
        </p:nvSpPr>
        <p:spPr>
          <a:xfrm>
            <a:off x="3040126" y="3804330"/>
            <a:ext cx="1050119" cy="431602"/>
          </a:xfrm>
          <a:prstGeom prst="rect">
            <a:avLst/>
          </a:prstGeom>
        </p:spPr>
        <p:txBody>
          <a:bodyPr wrap="square" lIns="0" tIns="0" rIns="0" bIns="0" rtlCol="0">
            <a:noAutofit/>
          </a:bodyPr>
          <a:lstStyle/>
          <a:p>
            <a:pPr marL="7717">
              <a:lnSpc>
                <a:spcPts val="3524"/>
              </a:lnSpc>
              <a:spcBef>
                <a:spcPts val="176"/>
              </a:spcBef>
            </a:pPr>
            <a:r>
              <a:rPr sz="3400" dirty="0" smtClean="0">
                <a:latin typeface="Gill Sans MT"/>
                <a:cs typeface="Gill Sans MT"/>
              </a:rPr>
              <a:t>Piezo</a:t>
            </a:r>
            <a:endParaRPr sz="3400">
              <a:latin typeface="Gill Sans MT"/>
              <a:cs typeface="Gill Sans MT"/>
            </a:endParaRPr>
          </a:p>
        </p:txBody>
      </p:sp>
      <p:sp>
        <p:nvSpPr>
          <p:cNvPr id="12" name="object 12"/>
          <p:cNvSpPr txBox="1"/>
          <p:nvPr/>
        </p:nvSpPr>
        <p:spPr>
          <a:xfrm>
            <a:off x="1542546" y="4354994"/>
            <a:ext cx="2794784" cy="1745653"/>
          </a:xfrm>
          <a:prstGeom prst="rect">
            <a:avLst/>
          </a:prstGeom>
        </p:spPr>
        <p:txBody>
          <a:bodyPr wrap="square" lIns="0" tIns="0" rIns="0" bIns="0" rtlCol="0">
            <a:noAutofit/>
          </a:bodyPr>
          <a:lstStyle/>
          <a:p>
            <a:pPr marL="7717">
              <a:lnSpc>
                <a:spcPts val="3564"/>
              </a:lnSpc>
              <a:spcBef>
                <a:spcPts val="178"/>
              </a:spcBef>
            </a:pPr>
            <a:r>
              <a:rPr sz="5100" baseline="1026" dirty="0" smtClean="0">
                <a:latin typeface="Gill Sans MT"/>
                <a:cs typeface="Gill Sans MT"/>
              </a:rPr>
              <a:t>Accele</a:t>
            </a:r>
            <a:r>
              <a:rPr sz="5100" spc="-81" baseline="1026" dirty="0" smtClean="0">
                <a:latin typeface="Gill Sans MT"/>
                <a:cs typeface="Gill Sans MT"/>
              </a:rPr>
              <a:t>r</a:t>
            </a:r>
            <a:r>
              <a:rPr sz="5100" baseline="1026" dirty="0" smtClean="0">
                <a:latin typeface="Gill Sans MT"/>
                <a:cs typeface="Gill Sans MT"/>
              </a:rPr>
              <a:t>ometer</a:t>
            </a:r>
            <a:endParaRPr sz="3400">
              <a:latin typeface="Gill Sans MT"/>
              <a:cs typeface="Gill Sans MT"/>
            </a:endParaRPr>
          </a:p>
          <a:p>
            <a:pPr marL="50496" marR="64818">
              <a:lnSpc>
                <a:spcPct val="96638"/>
              </a:lnSpc>
              <a:spcBef>
                <a:spcPts val="372"/>
              </a:spcBef>
            </a:pPr>
            <a:r>
              <a:rPr sz="3400" dirty="0" smtClean="0">
                <a:latin typeface="Gill Sans MT"/>
                <a:cs typeface="Gill Sans MT"/>
              </a:rPr>
              <a:t>Ultrasonic</a:t>
            </a:r>
            <a:endParaRPr sz="3400">
              <a:latin typeface="Gill Sans MT"/>
              <a:cs typeface="Gill Sans MT"/>
            </a:endParaRPr>
          </a:p>
          <a:p>
            <a:pPr marL="348038" marR="64818">
              <a:lnSpc>
                <a:spcPts val="4596"/>
              </a:lnSpc>
              <a:spcBef>
                <a:spcPts val="1825"/>
              </a:spcBef>
            </a:pPr>
            <a:r>
              <a:rPr sz="4000" i="1" dirty="0" smtClean="0">
                <a:latin typeface="Gill Sans MT"/>
                <a:cs typeface="Gill Sans MT"/>
              </a:rPr>
              <a:t>Indicato</a:t>
            </a:r>
            <a:r>
              <a:rPr sz="4000" i="1" spc="76" dirty="0" smtClean="0">
                <a:latin typeface="Gill Sans MT"/>
                <a:cs typeface="Gill Sans MT"/>
              </a:rPr>
              <a:t>r</a:t>
            </a:r>
            <a:r>
              <a:rPr sz="4000" i="1" dirty="0" smtClean="0">
                <a:latin typeface="Gill Sans MT"/>
                <a:cs typeface="Gill Sans MT"/>
              </a:rPr>
              <a:t>s</a:t>
            </a:r>
            <a:endParaRPr sz="4000">
              <a:latin typeface="Gill Sans MT"/>
              <a:cs typeface="Gill Sans MT"/>
            </a:endParaRPr>
          </a:p>
        </p:txBody>
      </p:sp>
      <p:sp>
        <p:nvSpPr>
          <p:cNvPr id="11" name="object 11"/>
          <p:cNvSpPr txBox="1"/>
          <p:nvPr/>
        </p:nvSpPr>
        <p:spPr>
          <a:xfrm>
            <a:off x="6203450" y="4381682"/>
            <a:ext cx="1224318" cy="506015"/>
          </a:xfrm>
          <a:prstGeom prst="rect">
            <a:avLst/>
          </a:prstGeom>
        </p:spPr>
        <p:txBody>
          <a:bodyPr wrap="square" lIns="0" tIns="0" rIns="0" bIns="0" rtlCol="0">
            <a:noAutofit/>
          </a:bodyPr>
          <a:lstStyle/>
          <a:p>
            <a:pPr marL="7717">
              <a:lnSpc>
                <a:spcPts val="4132"/>
              </a:lnSpc>
              <a:spcBef>
                <a:spcPts val="207"/>
              </a:spcBef>
            </a:pPr>
            <a:r>
              <a:rPr sz="4000" i="1" dirty="0" smtClean="0">
                <a:latin typeface="Gill Sans MT"/>
                <a:cs typeface="Gill Sans MT"/>
              </a:rPr>
              <a:t>Other</a:t>
            </a:r>
            <a:endParaRPr sz="4000">
              <a:latin typeface="Gill Sans MT"/>
              <a:cs typeface="Gill Sans MT"/>
            </a:endParaRPr>
          </a:p>
        </p:txBody>
      </p:sp>
      <p:sp>
        <p:nvSpPr>
          <p:cNvPr id="10" name="object 10"/>
          <p:cNvSpPr txBox="1"/>
          <p:nvPr/>
        </p:nvSpPr>
        <p:spPr>
          <a:xfrm>
            <a:off x="7479086" y="4381682"/>
            <a:ext cx="1524369" cy="506015"/>
          </a:xfrm>
          <a:prstGeom prst="rect">
            <a:avLst/>
          </a:prstGeom>
        </p:spPr>
        <p:txBody>
          <a:bodyPr wrap="square" lIns="0" tIns="0" rIns="0" bIns="0" rtlCol="0">
            <a:noAutofit/>
          </a:bodyPr>
          <a:lstStyle/>
          <a:p>
            <a:pPr marL="7717">
              <a:lnSpc>
                <a:spcPts val="4132"/>
              </a:lnSpc>
              <a:spcBef>
                <a:spcPts val="207"/>
              </a:spcBef>
            </a:pPr>
            <a:r>
              <a:rPr sz="4000" i="1" dirty="0" smtClean="0">
                <a:latin typeface="Gill Sans MT"/>
                <a:cs typeface="Gill Sans MT"/>
              </a:rPr>
              <a:t>Circuits</a:t>
            </a:r>
            <a:endParaRPr sz="4000">
              <a:latin typeface="Gill Sans MT"/>
              <a:cs typeface="Gill Sans MT"/>
            </a:endParaRPr>
          </a:p>
        </p:txBody>
      </p:sp>
      <p:sp>
        <p:nvSpPr>
          <p:cNvPr id="9" name="object 9"/>
          <p:cNvSpPr txBox="1"/>
          <p:nvPr/>
        </p:nvSpPr>
        <p:spPr>
          <a:xfrm>
            <a:off x="6333177" y="5277728"/>
            <a:ext cx="1891008" cy="431602"/>
          </a:xfrm>
          <a:prstGeom prst="rect">
            <a:avLst/>
          </a:prstGeom>
        </p:spPr>
        <p:txBody>
          <a:bodyPr wrap="square" lIns="0" tIns="0" rIns="0" bIns="0" rtlCol="0">
            <a:noAutofit/>
          </a:bodyPr>
          <a:lstStyle/>
          <a:p>
            <a:pPr marL="7717">
              <a:lnSpc>
                <a:spcPts val="3524"/>
              </a:lnSpc>
              <a:spcBef>
                <a:spcPts val="176"/>
              </a:spcBef>
            </a:pPr>
            <a:r>
              <a:rPr sz="3400" dirty="0" smtClean="0">
                <a:latin typeface="Gill Sans MT"/>
                <a:cs typeface="Gill Sans MT"/>
              </a:rPr>
              <a:t>P</a:t>
            </a:r>
            <a:r>
              <a:rPr sz="3400" spc="-81" dirty="0" smtClean="0">
                <a:latin typeface="Gill Sans MT"/>
                <a:cs typeface="Gill Sans MT"/>
              </a:rPr>
              <a:t>r</a:t>
            </a:r>
            <a:r>
              <a:rPr sz="3400" dirty="0" smtClean="0">
                <a:latin typeface="Gill Sans MT"/>
                <a:cs typeface="Gill Sans MT"/>
              </a:rPr>
              <a:t>ototype</a:t>
            </a:r>
            <a:endParaRPr sz="3400">
              <a:latin typeface="Gill Sans MT"/>
              <a:cs typeface="Gill Sans MT"/>
            </a:endParaRPr>
          </a:p>
        </p:txBody>
      </p:sp>
      <p:sp>
        <p:nvSpPr>
          <p:cNvPr id="8" name="object 8"/>
          <p:cNvSpPr txBox="1"/>
          <p:nvPr/>
        </p:nvSpPr>
        <p:spPr>
          <a:xfrm>
            <a:off x="8265417" y="5277728"/>
            <a:ext cx="1281268" cy="431602"/>
          </a:xfrm>
          <a:prstGeom prst="rect">
            <a:avLst/>
          </a:prstGeom>
        </p:spPr>
        <p:txBody>
          <a:bodyPr wrap="square" lIns="0" tIns="0" rIns="0" bIns="0" rtlCol="0">
            <a:noAutofit/>
          </a:bodyPr>
          <a:lstStyle/>
          <a:p>
            <a:pPr marL="7717">
              <a:lnSpc>
                <a:spcPts val="3524"/>
              </a:lnSpc>
              <a:spcBef>
                <a:spcPts val="176"/>
              </a:spcBef>
            </a:pPr>
            <a:r>
              <a:rPr sz="3400" dirty="0" smtClean="0">
                <a:latin typeface="Gill Sans MT"/>
                <a:cs typeface="Gill Sans MT"/>
              </a:rPr>
              <a:t>shields</a:t>
            </a:r>
            <a:endParaRPr sz="3400">
              <a:latin typeface="Gill Sans MT"/>
              <a:cs typeface="Gill Sans MT"/>
            </a:endParaRPr>
          </a:p>
        </p:txBody>
      </p:sp>
      <p:sp>
        <p:nvSpPr>
          <p:cNvPr id="7" name="object 7"/>
          <p:cNvSpPr txBox="1"/>
          <p:nvPr/>
        </p:nvSpPr>
        <p:spPr>
          <a:xfrm>
            <a:off x="6333176" y="5992103"/>
            <a:ext cx="1300584" cy="431602"/>
          </a:xfrm>
          <a:prstGeom prst="rect">
            <a:avLst/>
          </a:prstGeom>
        </p:spPr>
        <p:txBody>
          <a:bodyPr wrap="square" lIns="0" tIns="0" rIns="0" bIns="0" rtlCol="0">
            <a:noAutofit/>
          </a:bodyPr>
          <a:lstStyle/>
          <a:p>
            <a:pPr marL="7717">
              <a:lnSpc>
                <a:spcPts val="3524"/>
              </a:lnSpc>
              <a:spcBef>
                <a:spcPts val="176"/>
              </a:spcBef>
            </a:pPr>
            <a:r>
              <a:rPr sz="3400" dirty="0" smtClean="0">
                <a:latin typeface="Gill Sans MT"/>
                <a:cs typeface="Gill Sans MT"/>
              </a:rPr>
              <a:t>Special</a:t>
            </a:r>
            <a:endParaRPr sz="3400">
              <a:latin typeface="Gill Sans MT"/>
              <a:cs typeface="Gill Sans MT"/>
            </a:endParaRPr>
          </a:p>
        </p:txBody>
      </p:sp>
      <p:sp>
        <p:nvSpPr>
          <p:cNvPr id="6" name="object 6"/>
          <p:cNvSpPr txBox="1"/>
          <p:nvPr/>
        </p:nvSpPr>
        <p:spPr>
          <a:xfrm>
            <a:off x="7674677" y="5992103"/>
            <a:ext cx="679413" cy="431602"/>
          </a:xfrm>
          <a:prstGeom prst="rect">
            <a:avLst/>
          </a:prstGeom>
        </p:spPr>
        <p:txBody>
          <a:bodyPr wrap="square" lIns="0" tIns="0" rIns="0" bIns="0" rtlCol="0">
            <a:noAutofit/>
          </a:bodyPr>
          <a:lstStyle/>
          <a:p>
            <a:pPr marL="7717">
              <a:lnSpc>
                <a:spcPts val="3524"/>
              </a:lnSpc>
              <a:spcBef>
                <a:spcPts val="176"/>
              </a:spcBef>
            </a:pPr>
            <a:r>
              <a:rPr sz="3400" dirty="0" smtClean="0">
                <a:latin typeface="Gill Sans MT"/>
                <a:cs typeface="Gill Sans MT"/>
              </a:rPr>
              <a:t>ICs</a:t>
            </a:r>
            <a:endParaRPr sz="3400">
              <a:latin typeface="Gill Sans MT"/>
              <a:cs typeface="Gill Sans MT"/>
            </a:endParaRPr>
          </a:p>
        </p:txBody>
      </p:sp>
      <p:sp>
        <p:nvSpPr>
          <p:cNvPr id="5" name="object 5"/>
          <p:cNvSpPr txBox="1"/>
          <p:nvPr/>
        </p:nvSpPr>
        <p:spPr>
          <a:xfrm>
            <a:off x="1594489" y="6215345"/>
            <a:ext cx="856084" cy="431602"/>
          </a:xfrm>
          <a:prstGeom prst="rect">
            <a:avLst/>
          </a:prstGeom>
        </p:spPr>
        <p:txBody>
          <a:bodyPr wrap="square" lIns="0" tIns="0" rIns="0" bIns="0" rtlCol="0">
            <a:noAutofit/>
          </a:bodyPr>
          <a:lstStyle/>
          <a:p>
            <a:pPr marL="7717">
              <a:lnSpc>
                <a:spcPts val="3524"/>
              </a:lnSpc>
              <a:spcBef>
                <a:spcPts val="176"/>
              </a:spcBef>
            </a:pPr>
            <a:r>
              <a:rPr sz="3400" dirty="0" smtClean="0">
                <a:latin typeface="Gill Sans MT"/>
                <a:cs typeface="Gill Sans MT"/>
              </a:rPr>
              <a:t>LED</a:t>
            </a:r>
            <a:endParaRPr sz="3400">
              <a:latin typeface="Gill Sans MT"/>
              <a:cs typeface="Gill Sans MT"/>
            </a:endParaRPr>
          </a:p>
        </p:txBody>
      </p:sp>
      <p:sp>
        <p:nvSpPr>
          <p:cNvPr id="4" name="object 4"/>
          <p:cNvSpPr txBox="1"/>
          <p:nvPr/>
        </p:nvSpPr>
        <p:spPr>
          <a:xfrm>
            <a:off x="2491490" y="6215345"/>
            <a:ext cx="207348" cy="431602"/>
          </a:xfrm>
          <a:prstGeom prst="rect">
            <a:avLst/>
          </a:prstGeom>
        </p:spPr>
        <p:txBody>
          <a:bodyPr wrap="square" lIns="0" tIns="0" rIns="0" bIns="0" rtlCol="0">
            <a:noAutofit/>
          </a:bodyPr>
          <a:lstStyle/>
          <a:p>
            <a:pPr marL="7717">
              <a:lnSpc>
                <a:spcPts val="3524"/>
              </a:lnSpc>
              <a:spcBef>
                <a:spcPts val="176"/>
              </a:spcBef>
            </a:pPr>
            <a:r>
              <a:rPr sz="3400" dirty="0" smtClean="0">
                <a:latin typeface="Gill Sans MT"/>
                <a:cs typeface="Gill Sans MT"/>
              </a:rPr>
              <a:t>/</a:t>
            </a:r>
            <a:endParaRPr sz="3400">
              <a:latin typeface="Gill Sans MT"/>
              <a:cs typeface="Gill Sans MT"/>
            </a:endParaRPr>
          </a:p>
        </p:txBody>
      </p:sp>
      <p:sp>
        <p:nvSpPr>
          <p:cNvPr id="3" name="object 3"/>
          <p:cNvSpPr txBox="1"/>
          <p:nvPr/>
        </p:nvSpPr>
        <p:spPr>
          <a:xfrm>
            <a:off x="2739965" y="6215345"/>
            <a:ext cx="1226139" cy="431602"/>
          </a:xfrm>
          <a:prstGeom prst="rect">
            <a:avLst/>
          </a:prstGeom>
        </p:spPr>
        <p:txBody>
          <a:bodyPr wrap="square" lIns="0" tIns="0" rIns="0" bIns="0" rtlCol="0">
            <a:noAutofit/>
          </a:bodyPr>
          <a:lstStyle/>
          <a:p>
            <a:pPr marL="7717">
              <a:lnSpc>
                <a:spcPts val="3524"/>
              </a:lnSpc>
              <a:spcBef>
                <a:spcPts val="176"/>
              </a:spcBef>
            </a:pPr>
            <a:r>
              <a:rPr sz="3400" dirty="0" smtClean="0">
                <a:latin typeface="Gill Sans MT"/>
                <a:cs typeface="Gill Sans MT"/>
              </a:rPr>
              <a:t>Lamps</a:t>
            </a:r>
            <a:endParaRPr sz="3400">
              <a:latin typeface="Gill Sans MT"/>
              <a:cs typeface="Gill Sans MT"/>
            </a:endParaRPr>
          </a:p>
        </p:txBody>
      </p:sp>
      <p:sp>
        <p:nvSpPr>
          <p:cNvPr id="2" name="object 2"/>
          <p:cNvSpPr txBox="1"/>
          <p:nvPr/>
        </p:nvSpPr>
        <p:spPr>
          <a:xfrm>
            <a:off x="1594489" y="6751127"/>
            <a:ext cx="1485720" cy="431602"/>
          </a:xfrm>
          <a:prstGeom prst="rect">
            <a:avLst/>
          </a:prstGeom>
        </p:spPr>
        <p:txBody>
          <a:bodyPr wrap="square" lIns="0" tIns="0" rIns="0" bIns="0" rtlCol="0">
            <a:noAutofit/>
          </a:bodyPr>
          <a:lstStyle/>
          <a:p>
            <a:pPr marL="7717">
              <a:lnSpc>
                <a:spcPts val="3524"/>
              </a:lnSpc>
              <a:spcBef>
                <a:spcPts val="176"/>
              </a:spcBef>
            </a:pPr>
            <a:r>
              <a:rPr sz="3400" dirty="0" smtClean="0">
                <a:latin typeface="Gill Sans MT"/>
                <a:cs typeface="Gill Sans MT"/>
              </a:rPr>
              <a:t>Buzzers</a:t>
            </a:r>
            <a:endParaRPr sz="3400">
              <a:latin typeface="Gill Sans MT"/>
              <a:cs typeface="Gill Sans MT"/>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object 12"/>
          <p:cNvSpPr txBox="1"/>
          <p:nvPr/>
        </p:nvSpPr>
        <p:spPr>
          <a:xfrm>
            <a:off x="1666875" y="1309558"/>
            <a:ext cx="5944592" cy="788789"/>
          </a:xfrm>
          <a:prstGeom prst="rect">
            <a:avLst/>
          </a:prstGeom>
        </p:spPr>
        <p:txBody>
          <a:bodyPr wrap="square" lIns="0" tIns="0" rIns="0" bIns="0" rtlCol="0">
            <a:noAutofit/>
          </a:bodyPr>
          <a:lstStyle/>
          <a:p>
            <a:pPr marL="7717" marR="26622">
              <a:lnSpc>
                <a:spcPts val="1458"/>
              </a:lnSpc>
              <a:spcBef>
                <a:spcPts val="73"/>
              </a:spcBef>
            </a:pPr>
            <a:r>
              <a:rPr dirty="0" smtClean="0">
                <a:latin typeface="Times New Roman"/>
                <a:cs typeface="Times New Roman"/>
              </a:rPr>
              <a:t>/*</a:t>
            </a:r>
            <a:r>
              <a:rPr spc="100" dirty="0" smtClean="0">
                <a:latin typeface="Times New Roman"/>
                <a:cs typeface="Times New Roman"/>
              </a:rPr>
              <a:t> </a:t>
            </a:r>
            <a:r>
              <a:rPr dirty="0" smtClean="0">
                <a:latin typeface="Times New Roman"/>
                <a:cs typeface="Times New Roman"/>
              </a:rPr>
              <a:t>Blinking</a:t>
            </a:r>
            <a:r>
              <a:rPr spc="-160" dirty="0" smtClean="0">
                <a:latin typeface="Times New Roman"/>
                <a:cs typeface="Times New Roman"/>
              </a:rPr>
              <a:t> </a:t>
            </a:r>
            <a:r>
              <a:rPr dirty="0" smtClean="0">
                <a:latin typeface="Times New Roman"/>
                <a:cs typeface="Times New Roman"/>
              </a:rPr>
              <a:t>LED</a:t>
            </a:r>
            <a:r>
              <a:rPr spc="108" dirty="0" smtClean="0">
                <a:latin typeface="Times New Roman"/>
                <a:cs typeface="Times New Roman"/>
              </a:rPr>
              <a:t> </a:t>
            </a:r>
            <a:r>
              <a:rPr dirty="0" smtClean="0">
                <a:latin typeface="Times New Roman"/>
                <a:cs typeface="Times New Roman"/>
              </a:rPr>
              <a:t>---</a:t>
            </a:r>
            <a:endParaRPr>
              <a:latin typeface="Times New Roman"/>
              <a:cs typeface="Times New Roman"/>
            </a:endParaRPr>
          </a:p>
          <a:p>
            <a:pPr marL="7717">
              <a:lnSpc>
                <a:spcPct val="95825"/>
              </a:lnSpc>
            </a:pPr>
            <a:r>
              <a:rPr dirty="0" smtClean="0">
                <a:latin typeface="Times New Roman"/>
                <a:cs typeface="Times New Roman"/>
              </a:rPr>
              <a:t>*</a:t>
            </a:r>
            <a:r>
              <a:rPr spc="-115" dirty="0" smtClean="0">
                <a:latin typeface="Times New Roman"/>
                <a:cs typeface="Times New Roman"/>
              </a:rPr>
              <a:t> </a:t>
            </a:r>
            <a:r>
              <a:rPr dirty="0" smtClean="0">
                <a:latin typeface="Times New Roman"/>
                <a:cs typeface="Times New Roman"/>
              </a:rPr>
              <a:t>tu</a:t>
            </a:r>
            <a:r>
              <a:rPr spc="23" dirty="0" smtClean="0">
                <a:latin typeface="Times New Roman"/>
                <a:cs typeface="Times New Roman"/>
              </a:rPr>
              <a:t>r</a:t>
            </a:r>
            <a:r>
              <a:rPr dirty="0" smtClean="0">
                <a:latin typeface="Times New Roman"/>
                <a:cs typeface="Times New Roman"/>
              </a:rPr>
              <a:t>ns</a:t>
            </a:r>
            <a:r>
              <a:rPr spc="-35" dirty="0" smtClean="0">
                <a:latin typeface="Times New Roman"/>
                <a:cs typeface="Times New Roman"/>
              </a:rPr>
              <a:t> </a:t>
            </a:r>
            <a:r>
              <a:rPr dirty="0" smtClean="0">
                <a:latin typeface="Times New Roman"/>
                <a:cs typeface="Times New Roman"/>
              </a:rPr>
              <a:t>on</a:t>
            </a:r>
            <a:r>
              <a:rPr spc="251" dirty="0" smtClean="0">
                <a:latin typeface="Times New Roman"/>
                <a:cs typeface="Times New Roman"/>
              </a:rPr>
              <a:t> </a:t>
            </a:r>
            <a:r>
              <a:rPr dirty="0" smtClean="0">
                <a:latin typeface="Times New Roman"/>
                <a:cs typeface="Times New Roman"/>
              </a:rPr>
              <a:t>and</a:t>
            </a:r>
            <a:r>
              <a:rPr spc="-83" dirty="0" smtClean="0">
                <a:latin typeface="Times New Roman"/>
                <a:cs typeface="Times New Roman"/>
              </a:rPr>
              <a:t> </a:t>
            </a:r>
            <a:r>
              <a:rPr dirty="0" smtClean="0">
                <a:latin typeface="Times New Roman"/>
                <a:cs typeface="Times New Roman"/>
              </a:rPr>
              <a:t>o</a:t>
            </a:r>
            <a:r>
              <a:rPr spc="15" dirty="0" smtClean="0">
                <a:latin typeface="Times New Roman"/>
                <a:cs typeface="Times New Roman"/>
              </a:rPr>
              <a:t>f</a:t>
            </a:r>
            <a:r>
              <a:rPr dirty="0" smtClean="0">
                <a:latin typeface="Times New Roman"/>
                <a:cs typeface="Times New Roman"/>
              </a:rPr>
              <a:t>f</a:t>
            </a:r>
            <a:r>
              <a:rPr spc="95" dirty="0" smtClean="0">
                <a:latin typeface="Times New Roman"/>
                <a:cs typeface="Times New Roman"/>
              </a:rPr>
              <a:t> </a:t>
            </a:r>
            <a:r>
              <a:rPr dirty="0" smtClean="0">
                <a:latin typeface="Times New Roman"/>
                <a:cs typeface="Times New Roman"/>
              </a:rPr>
              <a:t>a</a:t>
            </a:r>
            <a:r>
              <a:rPr spc="12" dirty="0" smtClean="0">
                <a:latin typeface="Times New Roman"/>
                <a:cs typeface="Times New Roman"/>
              </a:rPr>
              <a:t> </a:t>
            </a:r>
            <a:r>
              <a:rPr dirty="0" smtClean="0">
                <a:latin typeface="Times New Roman"/>
                <a:cs typeface="Times New Roman"/>
              </a:rPr>
              <a:t>light</a:t>
            </a:r>
            <a:r>
              <a:rPr spc="46" dirty="0" smtClean="0">
                <a:latin typeface="Times New Roman"/>
                <a:cs typeface="Times New Roman"/>
              </a:rPr>
              <a:t> </a:t>
            </a:r>
            <a:r>
              <a:rPr dirty="0" smtClean="0">
                <a:latin typeface="Times New Roman"/>
                <a:cs typeface="Times New Roman"/>
              </a:rPr>
              <a:t>emitting</a:t>
            </a:r>
            <a:r>
              <a:rPr spc="176" dirty="0" smtClean="0">
                <a:latin typeface="Times New Roman"/>
                <a:cs typeface="Times New Roman"/>
              </a:rPr>
              <a:t> </a:t>
            </a:r>
            <a:r>
              <a:rPr dirty="0" smtClean="0">
                <a:latin typeface="Times New Roman"/>
                <a:cs typeface="Times New Roman"/>
              </a:rPr>
              <a:t>diode(LED)</a:t>
            </a:r>
            <a:r>
              <a:rPr spc="-191" dirty="0" smtClean="0">
                <a:latin typeface="Times New Roman"/>
                <a:cs typeface="Times New Roman"/>
              </a:rPr>
              <a:t> </a:t>
            </a:r>
            <a:r>
              <a:rPr dirty="0" smtClean="0">
                <a:latin typeface="Times New Roman"/>
                <a:cs typeface="Times New Roman"/>
              </a:rPr>
              <a:t>connected</a:t>
            </a:r>
            <a:r>
              <a:rPr spc="170" dirty="0" smtClean="0">
                <a:latin typeface="Times New Roman"/>
                <a:cs typeface="Times New Roman"/>
              </a:rPr>
              <a:t> </a:t>
            </a:r>
            <a:r>
              <a:rPr dirty="0" smtClean="0">
                <a:latin typeface="Times New Roman"/>
                <a:cs typeface="Times New Roman"/>
              </a:rPr>
              <a:t>to</a:t>
            </a:r>
            <a:r>
              <a:rPr spc="228" dirty="0" smtClean="0">
                <a:latin typeface="Times New Roman"/>
                <a:cs typeface="Times New Roman"/>
              </a:rPr>
              <a:t> </a:t>
            </a:r>
            <a:r>
              <a:rPr dirty="0" smtClean="0">
                <a:latin typeface="Times New Roman"/>
                <a:cs typeface="Times New Roman"/>
              </a:rPr>
              <a:t>a</a:t>
            </a:r>
            <a:r>
              <a:rPr spc="-55" dirty="0" smtClean="0">
                <a:latin typeface="Times New Roman"/>
                <a:cs typeface="Times New Roman"/>
              </a:rPr>
              <a:t> </a:t>
            </a:r>
            <a:r>
              <a:rPr dirty="0" smtClean="0">
                <a:latin typeface="Times New Roman"/>
                <a:cs typeface="Times New Roman"/>
              </a:rPr>
              <a:t>digital</a:t>
            </a:r>
            <a:endParaRPr>
              <a:latin typeface="Times New Roman"/>
              <a:cs typeface="Times New Roman"/>
            </a:endParaRPr>
          </a:p>
          <a:p>
            <a:pPr marL="7717" marR="26622">
              <a:lnSpc>
                <a:spcPct val="95825"/>
              </a:lnSpc>
              <a:spcBef>
                <a:spcPts val="33"/>
              </a:spcBef>
            </a:pPr>
            <a:r>
              <a:rPr dirty="0" smtClean="0">
                <a:latin typeface="Times New Roman"/>
                <a:cs typeface="Times New Roman"/>
              </a:rPr>
              <a:t>*</a:t>
            </a:r>
            <a:r>
              <a:rPr spc="-94" dirty="0" smtClean="0">
                <a:latin typeface="Times New Roman"/>
                <a:cs typeface="Times New Roman"/>
              </a:rPr>
              <a:t> </a:t>
            </a:r>
            <a:r>
              <a:rPr dirty="0" smtClean="0">
                <a:latin typeface="Times New Roman"/>
                <a:cs typeface="Times New Roman"/>
              </a:rPr>
              <a:t>pin, </a:t>
            </a:r>
            <a:r>
              <a:rPr spc="56" dirty="0" smtClean="0">
                <a:latin typeface="Times New Roman"/>
                <a:cs typeface="Times New Roman"/>
              </a:rPr>
              <a:t> </a:t>
            </a:r>
            <a:r>
              <a:rPr dirty="0" smtClean="0">
                <a:latin typeface="Times New Roman"/>
                <a:cs typeface="Times New Roman"/>
              </a:rPr>
              <a:t>based</a:t>
            </a:r>
            <a:r>
              <a:rPr spc="-69" dirty="0" smtClean="0">
                <a:latin typeface="Times New Roman"/>
                <a:cs typeface="Times New Roman"/>
              </a:rPr>
              <a:t> </a:t>
            </a:r>
            <a:r>
              <a:rPr dirty="0" smtClean="0">
                <a:latin typeface="Times New Roman"/>
                <a:cs typeface="Times New Roman"/>
              </a:rPr>
              <a:t>on</a:t>
            </a:r>
            <a:r>
              <a:rPr spc="251" dirty="0" smtClean="0">
                <a:latin typeface="Times New Roman"/>
                <a:cs typeface="Times New Roman"/>
              </a:rPr>
              <a:t> </a:t>
            </a:r>
            <a:r>
              <a:rPr dirty="0" smtClean="0">
                <a:latin typeface="Times New Roman"/>
                <a:cs typeface="Times New Roman"/>
              </a:rPr>
              <a:t>data</a:t>
            </a:r>
            <a:r>
              <a:rPr spc="119" dirty="0" smtClean="0">
                <a:latin typeface="Times New Roman"/>
                <a:cs typeface="Times New Roman"/>
              </a:rPr>
              <a:t> </a:t>
            </a:r>
            <a:r>
              <a:rPr dirty="0" smtClean="0">
                <a:latin typeface="Times New Roman"/>
                <a:cs typeface="Times New Roman"/>
              </a:rPr>
              <a:t>coming</a:t>
            </a:r>
            <a:r>
              <a:rPr spc="-192" dirty="0" smtClean="0">
                <a:latin typeface="Times New Roman"/>
                <a:cs typeface="Times New Roman"/>
              </a:rPr>
              <a:t> </a:t>
            </a:r>
            <a:r>
              <a:rPr dirty="0" smtClean="0">
                <a:latin typeface="Times New Roman"/>
                <a:cs typeface="Times New Roman"/>
              </a:rPr>
              <a:t>o</a:t>
            </a:r>
            <a:r>
              <a:rPr spc="-22" dirty="0" smtClean="0">
                <a:latin typeface="Times New Roman"/>
                <a:cs typeface="Times New Roman"/>
              </a:rPr>
              <a:t>v</a:t>
            </a:r>
            <a:r>
              <a:rPr dirty="0" smtClean="0">
                <a:latin typeface="Times New Roman"/>
                <a:cs typeface="Times New Roman"/>
              </a:rPr>
              <a:t>er</a:t>
            </a:r>
            <a:r>
              <a:rPr spc="-143" dirty="0" smtClean="0">
                <a:latin typeface="Times New Roman"/>
                <a:cs typeface="Times New Roman"/>
              </a:rPr>
              <a:t> </a:t>
            </a:r>
            <a:r>
              <a:rPr dirty="0" smtClean="0">
                <a:latin typeface="Times New Roman"/>
                <a:cs typeface="Times New Roman"/>
              </a:rPr>
              <a:t>serial</a:t>
            </a:r>
            <a:endParaRPr>
              <a:latin typeface="Times New Roman"/>
              <a:cs typeface="Times New Roman"/>
            </a:endParaRPr>
          </a:p>
          <a:p>
            <a:pPr marL="7717" marR="26622">
              <a:lnSpc>
                <a:spcPct val="95825"/>
              </a:lnSpc>
              <a:spcBef>
                <a:spcPts val="33"/>
              </a:spcBef>
            </a:pPr>
            <a:r>
              <a:rPr dirty="0" smtClean="0">
                <a:latin typeface="Times New Roman"/>
                <a:cs typeface="Times New Roman"/>
              </a:rPr>
              <a:t>*/</a:t>
            </a:r>
            <a:endParaRPr>
              <a:latin typeface="Times New Roman"/>
              <a:cs typeface="Times New Roman"/>
            </a:endParaRPr>
          </a:p>
        </p:txBody>
      </p:sp>
      <p:sp>
        <p:nvSpPr>
          <p:cNvPr id="11" name="object 11"/>
          <p:cNvSpPr txBox="1"/>
          <p:nvPr/>
        </p:nvSpPr>
        <p:spPr>
          <a:xfrm>
            <a:off x="1666875" y="2342921"/>
            <a:ext cx="5046861" cy="446484"/>
          </a:xfrm>
          <a:prstGeom prst="rect">
            <a:avLst/>
          </a:prstGeom>
        </p:spPr>
        <p:txBody>
          <a:bodyPr wrap="square" lIns="0" tIns="0" rIns="0" bIns="0" rtlCol="0">
            <a:noAutofit/>
          </a:bodyPr>
          <a:lstStyle/>
          <a:p>
            <a:pPr marL="7717">
              <a:lnSpc>
                <a:spcPts val="1701"/>
              </a:lnSpc>
              <a:spcBef>
                <a:spcPts val="85"/>
              </a:spcBef>
            </a:pPr>
            <a:r>
              <a:rPr sz="1600" dirty="0" smtClean="0">
                <a:latin typeface="Times New Roman"/>
                <a:cs typeface="Times New Roman"/>
              </a:rPr>
              <a:t>int</a:t>
            </a:r>
            <a:r>
              <a:rPr sz="1600" spc="17" dirty="0" smtClean="0">
                <a:latin typeface="Times New Roman"/>
                <a:cs typeface="Times New Roman"/>
              </a:rPr>
              <a:t> </a:t>
            </a:r>
            <a:r>
              <a:rPr sz="1600" dirty="0" smtClean="0">
                <a:latin typeface="Times New Roman"/>
                <a:cs typeface="Times New Roman"/>
              </a:rPr>
              <a:t>ledPin</a:t>
            </a:r>
            <a:r>
              <a:rPr sz="1600" spc="-211" dirty="0" smtClean="0">
                <a:latin typeface="Times New Roman"/>
                <a:cs typeface="Times New Roman"/>
              </a:rPr>
              <a:t> </a:t>
            </a:r>
            <a:r>
              <a:rPr sz="1600" dirty="0" smtClean="0">
                <a:latin typeface="Times New Roman"/>
                <a:cs typeface="Times New Roman"/>
              </a:rPr>
              <a:t>=</a:t>
            </a:r>
            <a:r>
              <a:rPr sz="1600" spc="-111" dirty="0" smtClean="0">
                <a:latin typeface="Times New Roman"/>
                <a:cs typeface="Times New Roman"/>
              </a:rPr>
              <a:t> </a:t>
            </a:r>
            <a:r>
              <a:rPr sz="1600" spc="-138" dirty="0" smtClean="0">
                <a:latin typeface="Times New Roman"/>
                <a:cs typeface="Times New Roman"/>
              </a:rPr>
              <a:t>1</a:t>
            </a:r>
            <a:r>
              <a:rPr sz="1600" dirty="0" smtClean="0">
                <a:latin typeface="Times New Roman"/>
                <a:cs typeface="Times New Roman"/>
              </a:rPr>
              <a:t>3;</a:t>
            </a:r>
            <a:r>
              <a:rPr sz="1600" spc="-281" dirty="0" smtClean="0">
                <a:latin typeface="Times New Roman"/>
                <a:cs typeface="Times New Roman"/>
              </a:rPr>
              <a:t> </a:t>
            </a:r>
            <a:r>
              <a:rPr sz="1600" dirty="0" smtClean="0">
                <a:latin typeface="Times New Roman"/>
                <a:cs typeface="Times New Roman"/>
              </a:rPr>
              <a:t>//</a:t>
            </a:r>
            <a:r>
              <a:rPr sz="1600" spc="4" dirty="0" smtClean="0">
                <a:latin typeface="Times New Roman"/>
                <a:cs typeface="Times New Roman"/>
              </a:rPr>
              <a:t> </a:t>
            </a:r>
            <a:r>
              <a:rPr sz="1600" dirty="0" smtClean="0">
                <a:latin typeface="Times New Roman"/>
                <a:cs typeface="Times New Roman"/>
              </a:rPr>
              <a:t>LED</a:t>
            </a:r>
            <a:r>
              <a:rPr sz="1600" spc="127" dirty="0" smtClean="0">
                <a:latin typeface="Times New Roman"/>
                <a:cs typeface="Times New Roman"/>
              </a:rPr>
              <a:t> </a:t>
            </a:r>
            <a:r>
              <a:rPr sz="1600" dirty="0" smtClean="0">
                <a:latin typeface="Times New Roman"/>
                <a:cs typeface="Times New Roman"/>
              </a:rPr>
              <a:t>connected</a:t>
            </a:r>
            <a:r>
              <a:rPr sz="1600" spc="-81" dirty="0" smtClean="0">
                <a:latin typeface="Times New Roman"/>
                <a:cs typeface="Times New Roman"/>
              </a:rPr>
              <a:t> </a:t>
            </a:r>
            <a:r>
              <a:rPr sz="1600" dirty="0" smtClean="0">
                <a:latin typeface="Times New Roman"/>
                <a:cs typeface="Times New Roman"/>
              </a:rPr>
              <a:t>to</a:t>
            </a:r>
            <a:r>
              <a:rPr sz="1600" spc="267" dirty="0" smtClean="0">
                <a:latin typeface="Times New Roman"/>
                <a:cs typeface="Times New Roman"/>
              </a:rPr>
              <a:t> </a:t>
            </a:r>
            <a:r>
              <a:rPr sz="1600" dirty="0" smtClean="0">
                <a:latin typeface="Times New Roman"/>
                <a:cs typeface="Times New Roman"/>
              </a:rPr>
              <a:t>digital</a:t>
            </a:r>
            <a:r>
              <a:rPr sz="1600" spc="-78" dirty="0" smtClean="0">
                <a:latin typeface="Times New Roman"/>
                <a:cs typeface="Times New Roman"/>
              </a:rPr>
              <a:t> </a:t>
            </a:r>
            <a:r>
              <a:rPr sz="1600" dirty="0" smtClean="0">
                <a:latin typeface="Times New Roman"/>
                <a:cs typeface="Times New Roman"/>
              </a:rPr>
              <a:t>pin </a:t>
            </a:r>
            <a:r>
              <a:rPr sz="1600" spc="30" dirty="0" smtClean="0">
                <a:latin typeface="Times New Roman"/>
                <a:cs typeface="Times New Roman"/>
              </a:rPr>
              <a:t> </a:t>
            </a:r>
            <a:r>
              <a:rPr sz="1600" spc="-106" dirty="0" smtClean="0">
                <a:latin typeface="Times New Roman"/>
                <a:cs typeface="Times New Roman"/>
              </a:rPr>
              <a:t>1</a:t>
            </a:r>
            <a:r>
              <a:rPr sz="1600" dirty="0" smtClean="0">
                <a:latin typeface="Times New Roman"/>
                <a:cs typeface="Times New Roman"/>
              </a:rPr>
              <a:t>3</a:t>
            </a:r>
            <a:endParaRPr sz="1600">
              <a:latin typeface="Times New Roman"/>
              <a:cs typeface="Times New Roman"/>
            </a:endParaRPr>
          </a:p>
          <a:p>
            <a:pPr marL="7717" marR="31251">
              <a:lnSpc>
                <a:spcPts val="1884"/>
              </a:lnSpc>
              <a:spcBef>
                <a:spcPts val="9"/>
              </a:spcBef>
            </a:pPr>
            <a:r>
              <a:rPr sz="2500" baseline="-1073" dirty="0" smtClean="0">
                <a:latin typeface="Times New Roman"/>
                <a:cs typeface="Times New Roman"/>
              </a:rPr>
              <a:t>int</a:t>
            </a:r>
            <a:r>
              <a:rPr sz="2500" spc="17" baseline="-1073" dirty="0" smtClean="0">
                <a:latin typeface="Times New Roman"/>
                <a:cs typeface="Times New Roman"/>
              </a:rPr>
              <a:t> </a:t>
            </a:r>
            <a:r>
              <a:rPr sz="2500" baseline="-1073" dirty="0" smtClean="0">
                <a:latin typeface="Times New Roman"/>
                <a:cs typeface="Times New Roman"/>
              </a:rPr>
              <a:t>inByte</a:t>
            </a:r>
            <a:r>
              <a:rPr sz="2500" spc="-217" baseline="-1073" dirty="0" smtClean="0">
                <a:latin typeface="Times New Roman"/>
                <a:cs typeface="Times New Roman"/>
              </a:rPr>
              <a:t> </a:t>
            </a:r>
            <a:r>
              <a:rPr sz="2500" baseline="-1073" dirty="0" smtClean="0">
                <a:latin typeface="Times New Roman"/>
                <a:cs typeface="Times New Roman"/>
              </a:rPr>
              <a:t>=</a:t>
            </a:r>
            <a:r>
              <a:rPr sz="2500" spc="-111" baseline="-1073" dirty="0" smtClean="0">
                <a:latin typeface="Times New Roman"/>
                <a:cs typeface="Times New Roman"/>
              </a:rPr>
              <a:t> </a:t>
            </a:r>
            <a:r>
              <a:rPr sz="2500" baseline="-1073" dirty="0" smtClean="0">
                <a:latin typeface="Times New Roman"/>
                <a:cs typeface="Times New Roman"/>
              </a:rPr>
              <a:t>0;</a:t>
            </a:r>
            <a:endParaRPr sz="1600">
              <a:latin typeface="Times New Roman"/>
              <a:cs typeface="Times New Roman"/>
            </a:endParaRPr>
          </a:p>
        </p:txBody>
      </p:sp>
      <p:sp>
        <p:nvSpPr>
          <p:cNvPr id="10" name="object 10"/>
          <p:cNvSpPr txBox="1"/>
          <p:nvPr/>
        </p:nvSpPr>
        <p:spPr>
          <a:xfrm>
            <a:off x="1666876" y="3034972"/>
            <a:ext cx="486719" cy="1138535"/>
          </a:xfrm>
          <a:prstGeom prst="rect">
            <a:avLst/>
          </a:prstGeom>
        </p:spPr>
        <p:txBody>
          <a:bodyPr wrap="square" lIns="0" tIns="0" rIns="0" bIns="0" rtlCol="0">
            <a:noAutofit/>
          </a:bodyPr>
          <a:lstStyle/>
          <a:p>
            <a:pPr marL="7717">
              <a:lnSpc>
                <a:spcPts val="1701"/>
              </a:lnSpc>
              <a:spcBef>
                <a:spcPts val="85"/>
              </a:spcBef>
            </a:pPr>
            <a:r>
              <a:rPr sz="1600" spc="-15" dirty="0" smtClean="0">
                <a:latin typeface="Times New Roman"/>
                <a:cs typeface="Times New Roman"/>
              </a:rPr>
              <a:t>v</a:t>
            </a:r>
            <a:r>
              <a:rPr sz="1600" dirty="0" smtClean="0">
                <a:latin typeface="Times New Roman"/>
                <a:cs typeface="Times New Roman"/>
              </a:rPr>
              <a:t>oid</a:t>
            </a:r>
            <a:endParaRPr sz="1600">
              <a:latin typeface="Times New Roman"/>
              <a:cs typeface="Times New Roman"/>
            </a:endParaRPr>
          </a:p>
          <a:p>
            <a:pPr marL="7717" marR="31252">
              <a:lnSpc>
                <a:spcPts val="1884"/>
              </a:lnSpc>
              <a:spcBef>
                <a:spcPts val="9"/>
              </a:spcBef>
            </a:pPr>
            <a:r>
              <a:rPr sz="2500" baseline="-1073" dirty="0" smtClean="0">
                <a:latin typeface="Times New Roman"/>
                <a:cs typeface="Times New Roman"/>
              </a:rPr>
              <a:t>{</a:t>
            </a:r>
            <a:endParaRPr sz="1600">
              <a:latin typeface="Times New Roman"/>
              <a:cs typeface="Times New Roman"/>
            </a:endParaRPr>
          </a:p>
          <a:p>
            <a:pPr marL="7717" marR="31252">
              <a:lnSpc>
                <a:spcPts val="1884"/>
              </a:lnSpc>
            </a:pPr>
            <a:r>
              <a:rPr sz="2500" baseline="-1073" dirty="0" smtClean="0">
                <a:latin typeface="Times New Roman"/>
                <a:cs typeface="Times New Roman"/>
              </a:rPr>
              <a:t> </a:t>
            </a:r>
            <a:endParaRPr sz="1600">
              <a:latin typeface="Times New Roman"/>
              <a:cs typeface="Times New Roman"/>
            </a:endParaRPr>
          </a:p>
          <a:p>
            <a:pPr marL="7717" marR="31252">
              <a:lnSpc>
                <a:spcPts val="1884"/>
              </a:lnSpc>
            </a:pPr>
            <a:r>
              <a:rPr sz="2500" baseline="-1073" dirty="0" smtClean="0">
                <a:latin typeface="Times New Roman"/>
                <a:cs typeface="Times New Roman"/>
              </a:rPr>
              <a:t> </a:t>
            </a:r>
            <a:endParaRPr sz="1600">
              <a:latin typeface="Times New Roman"/>
              <a:cs typeface="Times New Roman"/>
            </a:endParaRPr>
          </a:p>
          <a:p>
            <a:pPr marL="7717" marR="31252">
              <a:lnSpc>
                <a:spcPts val="1884"/>
              </a:lnSpc>
              <a:spcBef>
                <a:spcPts val="94"/>
              </a:spcBef>
            </a:pPr>
            <a:r>
              <a:rPr sz="2500" baseline="-1073" dirty="0" smtClean="0">
                <a:latin typeface="Times New Roman"/>
                <a:cs typeface="Times New Roman"/>
              </a:rPr>
              <a:t>}</a:t>
            </a:r>
            <a:endParaRPr sz="1600">
              <a:latin typeface="Times New Roman"/>
              <a:cs typeface="Times New Roman"/>
            </a:endParaRPr>
          </a:p>
        </p:txBody>
      </p:sp>
      <p:sp>
        <p:nvSpPr>
          <p:cNvPr id="9" name="object 9"/>
          <p:cNvSpPr txBox="1"/>
          <p:nvPr/>
        </p:nvSpPr>
        <p:spPr>
          <a:xfrm>
            <a:off x="2159151" y="3034972"/>
            <a:ext cx="808617" cy="215801"/>
          </a:xfrm>
          <a:prstGeom prst="rect">
            <a:avLst/>
          </a:prstGeom>
        </p:spPr>
        <p:txBody>
          <a:bodyPr wrap="square" lIns="0" tIns="0" rIns="0" bIns="0" rtlCol="0">
            <a:noAutofit/>
          </a:bodyPr>
          <a:lstStyle/>
          <a:p>
            <a:pPr marL="7717">
              <a:lnSpc>
                <a:spcPts val="1701"/>
              </a:lnSpc>
              <a:spcBef>
                <a:spcPts val="85"/>
              </a:spcBef>
            </a:pPr>
            <a:r>
              <a:rPr sz="1600" dirty="0" smtClean="0">
                <a:latin typeface="Times New Roman"/>
                <a:cs typeface="Times New Roman"/>
              </a:rPr>
              <a:t>setup()</a:t>
            </a:r>
            <a:endParaRPr sz="1600">
              <a:latin typeface="Times New Roman"/>
              <a:cs typeface="Times New Roman"/>
            </a:endParaRPr>
          </a:p>
        </p:txBody>
      </p:sp>
      <p:sp>
        <p:nvSpPr>
          <p:cNvPr id="8" name="object 8"/>
          <p:cNvSpPr txBox="1"/>
          <p:nvPr/>
        </p:nvSpPr>
        <p:spPr>
          <a:xfrm>
            <a:off x="2389109" y="3496339"/>
            <a:ext cx="5991764" cy="446484"/>
          </a:xfrm>
          <a:prstGeom prst="rect">
            <a:avLst/>
          </a:prstGeom>
        </p:spPr>
        <p:txBody>
          <a:bodyPr wrap="square" lIns="0" tIns="0" rIns="0" bIns="0" rtlCol="0">
            <a:noAutofit/>
          </a:bodyPr>
          <a:lstStyle/>
          <a:p>
            <a:pPr marL="7717">
              <a:lnSpc>
                <a:spcPts val="1701"/>
              </a:lnSpc>
              <a:spcBef>
                <a:spcPts val="85"/>
              </a:spcBef>
            </a:pPr>
            <a:r>
              <a:rPr sz="1600" dirty="0" smtClean="0">
                <a:latin typeface="Times New Roman"/>
                <a:cs typeface="Times New Roman"/>
              </a:rPr>
              <a:t>pinMode(ledPin,</a:t>
            </a:r>
            <a:r>
              <a:rPr sz="1600" spc="-69" dirty="0" smtClean="0">
                <a:latin typeface="Times New Roman"/>
                <a:cs typeface="Times New Roman"/>
              </a:rPr>
              <a:t> </a:t>
            </a:r>
            <a:r>
              <a:rPr sz="1600" dirty="0" smtClean="0">
                <a:latin typeface="Times New Roman"/>
                <a:cs typeface="Times New Roman"/>
              </a:rPr>
              <a:t>OUTPUT);</a:t>
            </a:r>
            <a:r>
              <a:rPr sz="1600" spc="224" dirty="0" smtClean="0">
                <a:latin typeface="Times New Roman"/>
                <a:cs typeface="Times New Roman"/>
              </a:rPr>
              <a:t> </a:t>
            </a:r>
            <a:r>
              <a:rPr sz="1600" dirty="0" smtClean="0">
                <a:latin typeface="Times New Roman"/>
                <a:cs typeface="Times New Roman"/>
              </a:rPr>
              <a:t>//</a:t>
            </a:r>
            <a:r>
              <a:rPr sz="1600" spc="109" dirty="0" smtClean="0">
                <a:latin typeface="Times New Roman"/>
                <a:cs typeface="Times New Roman"/>
              </a:rPr>
              <a:t> </a:t>
            </a:r>
            <a:r>
              <a:rPr sz="1600" dirty="0" smtClean="0">
                <a:latin typeface="Times New Roman"/>
                <a:cs typeface="Times New Roman"/>
              </a:rPr>
              <a:t>sets</a:t>
            </a:r>
            <a:r>
              <a:rPr sz="1600" spc="32" dirty="0" smtClean="0">
                <a:latin typeface="Times New Roman"/>
                <a:cs typeface="Times New Roman"/>
              </a:rPr>
              <a:t> </a:t>
            </a:r>
            <a:r>
              <a:rPr sz="1600" dirty="0" smtClean="0">
                <a:latin typeface="Times New Roman"/>
                <a:cs typeface="Times New Roman"/>
              </a:rPr>
              <a:t>the</a:t>
            </a:r>
            <a:r>
              <a:rPr sz="1600" spc="30" dirty="0" smtClean="0">
                <a:latin typeface="Times New Roman"/>
                <a:cs typeface="Times New Roman"/>
              </a:rPr>
              <a:t> </a:t>
            </a:r>
            <a:r>
              <a:rPr sz="1600" dirty="0" smtClean="0">
                <a:latin typeface="Times New Roman"/>
                <a:cs typeface="Times New Roman"/>
              </a:rPr>
              <a:t>digital</a:t>
            </a:r>
            <a:r>
              <a:rPr sz="1600" spc="-216" dirty="0" smtClean="0">
                <a:latin typeface="Times New Roman"/>
                <a:cs typeface="Times New Roman"/>
              </a:rPr>
              <a:t> </a:t>
            </a:r>
            <a:r>
              <a:rPr sz="1600" dirty="0" smtClean="0">
                <a:latin typeface="Times New Roman"/>
                <a:cs typeface="Times New Roman"/>
              </a:rPr>
              <a:t>pin </a:t>
            </a:r>
            <a:r>
              <a:rPr sz="1600" spc="30" dirty="0" smtClean="0">
                <a:latin typeface="Times New Roman"/>
                <a:cs typeface="Times New Roman"/>
              </a:rPr>
              <a:t> </a:t>
            </a:r>
            <a:r>
              <a:rPr sz="1600" dirty="0" smtClean="0">
                <a:latin typeface="Times New Roman"/>
                <a:cs typeface="Times New Roman"/>
              </a:rPr>
              <a:t>as</a:t>
            </a:r>
            <a:r>
              <a:rPr sz="1600" spc="-89" dirty="0" smtClean="0">
                <a:latin typeface="Times New Roman"/>
                <a:cs typeface="Times New Roman"/>
              </a:rPr>
              <a:t> </a:t>
            </a:r>
            <a:r>
              <a:rPr sz="1600" dirty="0" smtClean="0">
                <a:latin typeface="Times New Roman"/>
                <a:cs typeface="Times New Roman"/>
              </a:rPr>
              <a:t>output</a:t>
            </a:r>
            <a:endParaRPr sz="1600">
              <a:latin typeface="Times New Roman"/>
              <a:cs typeface="Times New Roman"/>
            </a:endParaRPr>
          </a:p>
          <a:p>
            <a:pPr marL="7717" marR="31251">
              <a:lnSpc>
                <a:spcPts val="1884"/>
              </a:lnSpc>
              <a:spcBef>
                <a:spcPts val="9"/>
              </a:spcBef>
            </a:pPr>
            <a:r>
              <a:rPr sz="2500" baseline="-1073" dirty="0" smtClean="0">
                <a:latin typeface="Times New Roman"/>
                <a:cs typeface="Times New Roman"/>
              </a:rPr>
              <a:t>Serial.begin(</a:t>
            </a:r>
            <a:r>
              <a:rPr sz="2500" spc="-129" baseline="-1073" dirty="0" smtClean="0">
                <a:latin typeface="Times New Roman"/>
                <a:cs typeface="Times New Roman"/>
              </a:rPr>
              <a:t>1</a:t>
            </a:r>
            <a:r>
              <a:rPr sz="2500" baseline="-1073" dirty="0" smtClean="0">
                <a:latin typeface="Times New Roman"/>
                <a:cs typeface="Times New Roman"/>
              </a:rPr>
              <a:t>9200);</a:t>
            </a:r>
            <a:r>
              <a:rPr sz="2500" spc="-149" baseline="-1073" dirty="0" smtClean="0">
                <a:latin typeface="Times New Roman"/>
                <a:cs typeface="Times New Roman"/>
              </a:rPr>
              <a:t> </a:t>
            </a:r>
            <a:r>
              <a:rPr sz="2500" baseline="-1073" dirty="0" smtClean="0">
                <a:latin typeface="Times New Roman"/>
                <a:cs typeface="Times New Roman"/>
              </a:rPr>
              <a:t>//</a:t>
            </a:r>
            <a:r>
              <a:rPr sz="2500" spc="109" baseline="-1073" dirty="0" smtClean="0">
                <a:latin typeface="Times New Roman"/>
                <a:cs typeface="Times New Roman"/>
              </a:rPr>
              <a:t> </a:t>
            </a:r>
            <a:r>
              <a:rPr sz="2500" baseline="-1073" dirty="0" smtClean="0">
                <a:latin typeface="Times New Roman"/>
                <a:cs typeface="Times New Roman"/>
              </a:rPr>
              <a:t>initiate</a:t>
            </a:r>
            <a:r>
              <a:rPr sz="2500" spc="1" baseline="-1073" dirty="0" smtClean="0">
                <a:latin typeface="Times New Roman"/>
                <a:cs typeface="Times New Roman"/>
              </a:rPr>
              <a:t> </a:t>
            </a:r>
            <a:r>
              <a:rPr sz="2500" baseline="-1073" dirty="0" smtClean="0">
                <a:latin typeface="Times New Roman"/>
                <a:cs typeface="Times New Roman"/>
              </a:rPr>
              <a:t>serial</a:t>
            </a:r>
            <a:r>
              <a:rPr sz="2500" spc="-19" baseline="-1073" dirty="0" smtClean="0">
                <a:latin typeface="Times New Roman"/>
                <a:cs typeface="Times New Roman"/>
              </a:rPr>
              <a:t> </a:t>
            </a:r>
            <a:r>
              <a:rPr sz="2500" baseline="-1073" dirty="0" smtClean="0">
                <a:latin typeface="Times New Roman"/>
                <a:cs typeface="Times New Roman"/>
              </a:rPr>
              <a:t>communication</a:t>
            </a:r>
            <a:endParaRPr sz="1600">
              <a:latin typeface="Times New Roman"/>
              <a:cs typeface="Times New Roman"/>
            </a:endParaRPr>
          </a:p>
        </p:txBody>
      </p:sp>
      <p:sp>
        <p:nvSpPr>
          <p:cNvPr id="7" name="object 7"/>
          <p:cNvSpPr txBox="1"/>
          <p:nvPr/>
        </p:nvSpPr>
        <p:spPr>
          <a:xfrm>
            <a:off x="1666876" y="4419073"/>
            <a:ext cx="486719" cy="2522637"/>
          </a:xfrm>
          <a:prstGeom prst="rect">
            <a:avLst/>
          </a:prstGeom>
        </p:spPr>
        <p:txBody>
          <a:bodyPr wrap="square" lIns="0" tIns="0" rIns="0" bIns="0" rtlCol="0">
            <a:noAutofit/>
          </a:bodyPr>
          <a:lstStyle/>
          <a:p>
            <a:pPr marL="7717">
              <a:lnSpc>
                <a:spcPts val="1701"/>
              </a:lnSpc>
              <a:spcBef>
                <a:spcPts val="85"/>
              </a:spcBef>
            </a:pPr>
            <a:r>
              <a:rPr sz="1600" spc="-15" dirty="0" smtClean="0">
                <a:latin typeface="Times New Roman"/>
                <a:cs typeface="Times New Roman"/>
              </a:rPr>
              <a:t>v</a:t>
            </a:r>
            <a:r>
              <a:rPr sz="1600" dirty="0" smtClean="0">
                <a:latin typeface="Times New Roman"/>
                <a:cs typeface="Times New Roman"/>
              </a:rPr>
              <a:t>oid</a:t>
            </a:r>
            <a:endParaRPr sz="1600">
              <a:latin typeface="Times New Roman"/>
              <a:cs typeface="Times New Roman"/>
            </a:endParaRPr>
          </a:p>
          <a:p>
            <a:pPr marL="7717" marR="31252">
              <a:lnSpc>
                <a:spcPts val="1884"/>
              </a:lnSpc>
              <a:spcBef>
                <a:spcPts val="9"/>
              </a:spcBef>
            </a:pPr>
            <a:r>
              <a:rPr sz="2500" baseline="-1073" dirty="0" smtClean="0">
                <a:latin typeface="Times New Roman"/>
                <a:cs typeface="Times New Roman"/>
              </a:rPr>
              <a:t>{</a:t>
            </a:r>
            <a:endParaRPr sz="1600">
              <a:latin typeface="Times New Roman"/>
              <a:cs typeface="Times New Roman"/>
            </a:endParaRPr>
          </a:p>
          <a:p>
            <a:pPr marL="7717" marR="31252">
              <a:lnSpc>
                <a:spcPts val="1884"/>
              </a:lnSpc>
            </a:pPr>
            <a:r>
              <a:rPr sz="2500" baseline="-1073" dirty="0" smtClean="0">
                <a:latin typeface="Times New Roman"/>
                <a:cs typeface="Times New Roman"/>
              </a:rPr>
              <a:t> </a:t>
            </a:r>
            <a:endParaRPr sz="1600">
              <a:latin typeface="Times New Roman"/>
              <a:cs typeface="Times New Roman"/>
            </a:endParaRPr>
          </a:p>
          <a:p>
            <a:pPr marL="7717" marR="31252">
              <a:lnSpc>
                <a:spcPts val="1884"/>
              </a:lnSpc>
            </a:pPr>
            <a:r>
              <a:rPr sz="2500" baseline="-1073" dirty="0" smtClean="0">
                <a:latin typeface="Times New Roman"/>
                <a:cs typeface="Times New Roman"/>
              </a:rPr>
              <a:t> </a:t>
            </a:r>
            <a:endParaRPr sz="1600">
              <a:latin typeface="Times New Roman"/>
              <a:cs typeface="Times New Roman"/>
            </a:endParaRPr>
          </a:p>
          <a:p>
            <a:pPr marL="7717" marR="31252">
              <a:lnSpc>
                <a:spcPts val="1884"/>
              </a:lnSpc>
            </a:pPr>
            <a:r>
              <a:rPr sz="2500" baseline="-1073" dirty="0" smtClean="0">
                <a:latin typeface="Times New Roman"/>
                <a:cs typeface="Times New Roman"/>
              </a:rPr>
              <a:t> </a:t>
            </a:r>
            <a:endParaRPr sz="1600">
              <a:latin typeface="Times New Roman"/>
              <a:cs typeface="Times New Roman"/>
            </a:endParaRPr>
          </a:p>
          <a:p>
            <a:pPr marL="7717" marR="31252">
              <a:lnSpc>
                <a:spcPts val="1884"/>
              </a:lnSpc>
            </a:pPr>
            <a:r>
              <a:rPr sz="2500" baseline="-1073" dirty="0" smtClean="0">
                <a:latin typeface="Times New Roman"/>
                <a:cs typeface="Times New Roman"/>
              </a:rPr>
              <a:t> </a:t>
            </a:r>
            <a:endParaRPr sz="1600">
              <a:latin typeface="Times New Roman"/>
              <a:cs typeface="Times New Roman"/>
            </a:endParaRPr>
          </a:p>
          <a:p>
            <a:pPr marL="7717" marR="31252">
              <a:lnSpc>
                <a:spcPts val="1884"/>
              </a:lnSpc>
            </a:pPr>
            <a:r>
              <a:rPr sz="2500" baseline="-1073" dirty="0" smtClean="0">
                <a:latin typeface="Times New Roman"/>
                <a:cs typeface="Times New Roman"/>
              </a:rPr>
              <a:t> </a:t>
            </a:r>
            <a:endParaRPr sz="1600">
              <a:latin typeface="Times New Roman"/>
              <a:cs typeface="Times New Roman"/>
            </a:endParaRPr>
          </a:p>
          <a:p>
            <a:pPr marL="7717" marR="31252">
              <a:lnSpc>
                <a:spcPts val="1884"/>
              </a:lnSpc>
            </a:pPr>
            <a:r>
              <a:rPr sz="2500" baseline="-1073" dirty="0" smtClean="0">
                <a:latin typeface="Times New Roman"/>
                <a:cs typeface="Times New Roman"/>
              </a:rPr>
              <a:t> </a:t>
            </a:r>
            <a:endParaRPr sz="1600">
              <a:latin typeface="Times New Roman"/>
              <a:cs typeface="Times New Roman"/>
            </a:endParaRPr>
          </a:p>
          <a:p>
            <a:pPr marL="7717" marR="31252">
              <a:lnSpc>
                <a:spcPts val="1884"/>
              </a:lnSpc>
            </a:pPr>
            <a:r>
              <a:rPr sz="2500" baseline="-1073" dirty="0" smtClean="0">
                <a:latin typeface="Times New Roman"/>
                <a:cs typeface="Times New Roman"/>
              </a:rPr>
              <a:t> </a:t>
            </a:r>
            <a:endParaRPr sz="1600">
              <a:latin typeface="Times New Roman"/>
              <a:cs typeface="Times New Roman"/>
            </a:endParaRPr>
          </a:p>
          <a:p>
            <a:pPr marL="7717" marR="31252">
              <a:lnSpc>
                <a:spcPts val="1884"/>
              </a:lnSpc>
            </a:pPr>
            <a:r>
              <a:rPr sz="2500" baseline="-1073" dirty="0" smtClean="0">
                <a:latin typeface="Times New Roman"/>
                <a:cs typeface="Times New Roman"/>
              </a:rPr>
              <a:t> </a:t>
            </a:r>
            <a:endParaRPr sz="1600">
              <a:latin typeface="Times New Roman"/>
              <a:cs typeface="Times New Roman"/>
            </a:endParaRPr>
          </a:p>
          <a:p>
            <a:pPr marL="7717" marR="31252">
              <a:lnSpc>
                <a:spcPts val="1884"/>
              </a:lnSpc>
              <a:spcBef>
                <a:spcPts val="94"/>
              </a:spcBef>
            </a:pPr>
            <a:r>
              <a:rPr sz="2500" baseline="-1073" dirty="0" smtClean="0">
                <a:latin typeface="Times New Roman"/>
                <a:cs typeface="Times New Roman"/>
              </a:rPr>
              <a:t>}</a:t>
            </a:r>
            <a:endParaRPr sz="1600">
              <a:latin typeface="Times New Roman"/>
              <a:cs typeface="Times New Roman"/>
            </a:endParaRPr>
          </a:p>
        </p:txBody>
      </p:sp>
      <p:sp>
        <p:nvSpPr>
          <p:cNvPr id="6" name="object 6"/>
          <p:cNvSpPr txBox="1"/>
          <p:nvPr/>
        </p:nvSpPr>
        <p:spPr>
          <a:xfrm>
            <a:off x="2159151" y="4419073"/>
            <a:ext cx="671885" cy="215801"/>
          </a:xfrm>
          <a:prstGeom prst="rect">
            <a:avLst/>
          </a:prstGeom>
        </p:spPr>
        <p:txBody>
          <a:bodyPr wrap="square" lIns="0" tIns="0" rIns="0" bIns="0" rtlCol="0">
            <a:noAutofit/>
          </a:bodyPr>
          <a:lstStyle/>
          <a:p>
            <a:pPr marL="7717">
              <a:lnSpc>
                <a:spcPts val="1701"/>
              </a:lnSpc>
              <a:spcBef>
                <a:spcPts val="85"/>
              </a:spcBef>
            </a:pPr>
            <a:r>
              <a:rPr sz="1600" dirty="0" smtClean="0">
                <a:latin typeface="Times New Roman"/>
                <a:cs typeface="Times New Roman"/>
              </a:rPr>
              <a:t>loop()</a:t>
            </a:r>
            <a:endParaRPr sz="1600">
              <a:latin typeface="Times New Roman"/>
              <a:cs typeface="Times New Roman"/>
            </a:endParaRPr>
          </a:p>
        </p:txBody>
      </p:sp>
      <p:sp>
        <p:nvSpPr>
          <p:cNvPr id="5" name="object 5"/>
          <p:cNvSpPr txBox="1"/>
          <p:nvPr/>
        </p:nvSpPr>
        <p:spPr>
          <a:xfrm>
            <a:off x="2389108" y="4880440"/>
            <a:ext cx="3029966" cy="215801"/>
          </a:xfrm>
          <a:prstGeom prst="rect">
            <a:avLst/>
          </a:prstGeom>
        </p:spPr>
        <p:txBody>
          <a:bodyPr wrap="square" lIns="0" tIns="0" rIns="0" bIns="0" rtlCol="0">
            <a:noAutofit/>
          </a:bodyPr>
          <a:lstStyle/>
          <a:p>
            <a:pPr marL="7717">
              <a:lnSpc>
                <a:spcPts val="1701"/>
              </a:lnSpc>
              <a:spcBef>
                <a:spcPts val="85"/>
              </a:spcBef>
            </a:pPr>
            <a:r>
              <a:rPr sz="1600" dirty="0" smtClean="0">
                <a:latin typeface="Times New Roman"/>
                <a:cs typeface="Times New Roman"/>
              </a:rPr>
              <a:t>while</a:t>
            </a:r>
            <a:r>
              <a:rPr sz="1600" spc="-106" dirty="0" smtClean="0">
                <a:latin typeface="Times New Roman"/>
                <a:cs typeface="Times New Roman"/>
              </a:rPr>
              <a:t> </a:t>
            </a:r>
            <a:r>
              <a:rPr sz="1600" dirty="0" smtClean="0">
                <a:latin typeface="Times New Roman"/>
                <a:cs typeface="Times New Roman"/>
              </a:rPr>
              <a:t>(Serial.</a:t>
            </a:r>
            <a:r>
              <a:rPr sz="1600" spc="-67" dirty="0" smtClean="0">
                <a:latin typeface="Times New Roman"/>
                <a:cs typeface="Times New Roman"/>
              </a:rPr>
              <a:t>a</a:t>
            </a:r>
            <a:r>
              <a:rPr sz="1600" dirty="0" smtClean="0">
                <a:latin typeface="Times New Roman"/>
                <a:cs typeface="Times New Roman"/>
              </a:rPr>
              <a:t>vailable()&gt;0)</a:t>
            </a:r>
            <a:r>
              <a:rPr sz="1600" spc="386" dirty="0" smtClean="0">
                <a:latin typeface="Times New Roman"/>
                <a:cs typeface="Times New Roman"/>
              </a:rPr>
              <a:t> </a:t>
            </a:r>
            <a:r>
              <a:rPr sz="1600" dirty="0" smtClean="0">
                <a:latin typeface="Times New Roman"/>
                <a:cs typeface="Times New Roman"/>
              </a:rPr>
              <a:t>{</a:t>
            </a:r>
            <a:endParaRPr sz="1600">
              <a:latin typeface="Times New Roman"/>
              <a:cs typeface="Times New Roman"/>
            </a:endParaRPr>
          </a:p>
        </p:txBody>
      </p:sp>
      <p:sp>
        <p:nvSpPr>
          <p:cNvPr id="4" name="object 4"/>
          <p:cNvSpPr txBox="1"/>
          <p:nvPr/>
        </p:nvSpPr>
        <p:spPr>
          <a:xfrm>
            <a:off x="2389108" y="5111124"/>
            <a:ext cx="188611" cy="1599902"/>
          </a:xfrm>
          <a:prstGeom prst="rect">
            <a:avLst/>
          </a:prstGeom>
        </p:spPr>
        <p:txBody>
          <a:bodyPr wrap="square" lIns="0" tIns="0" rIns="0" bIns="0" rtlCol="0">
            <a:noAutofit/>
          </a:bodyPr>
          <a:lstStyle/>
          <a:p>
            <a:pPr marL="7717" marR="31252">
              <a:lnSpc>
                <a:spcPts val="1701"/>
              </a:lnSpc>
            </a:pPr>
            <a:r>
              <a:rPr sz="1600" dirty="0" smtClean="0">
                <a:latin typeface="Times New Roman"/>
                <a:cs typeface="Times New Roman"/>
              </a:rPr>
              <a:t> </a:t>
            </a:r>
            <a:endParaRPr sz="1600">
              <a:latin typeface="Times New Roman"/>
              <a:cs typeface="Times New Roman"/>
            </a:endParaRPr>
          </a:p>
          <a:p>
            <a:pPr marL="7717" marR="31252">
              <a:lnSpc>
                <a:spcPts val="1884"/>
              </a:lnSpc>
              <a:spcBef>
                <a:spcPts val="94"/>
              </a:spcBef>
            </a:pPr>
            <a:r>
              <a:rPr sz="2500" baseline="-1073" dirty="0" smtClean="0">
                <a:latin typeface="Times New Roman"/>
                <a:cs typeface="Times New Roman"/>
              </a:rPr>
              <a:t>}</a:t>
            </a:r>
            <a:endParaRPr sz="1600">
              <a:latin typeface="Times New Roman"/>
              <a:cs typeface="Times New Roman"/>
            </a:endParaRPr>
          </a:p>
          <a:p>
            <a:pPr marL="7717">
              <a:lnSpc>
                <a:spcPts val="1884"/>
              </a:lnSpc>
            </a:pPr>
            <a:r>
              <a:rPr sz="2500" baseline="-1073" dirty="0" smtClean="0">
                <a:latin typeface="Times New Roman"/>
                <a:cs typeface="Times New Roman"/>
              </a:rPr>
              <a:t>if</a:t>
            </a:r>
            <a:endParaRPr sz="1600">
              <a:latin typeface="Times New Roman"/>
              <a:cs typeface="Times New Roman"/>
            </a:endParaRPr>
          </a:p>
          <a:p>
            <a:pPr marL="7717" marR="31252">
              <a:lnSpc>
                <a:spcPts val="1884"/>
              </a:lnSpc>
            </a:pPr>
            <a:r>
              <a:rPr sz="2500" baseline="-1073" dirty="0" smtClean="0">
                <a:latin typeface="Times New Roman"/>
                <a:cs typeface="Times New Roman"/>
              </a:rPr>
              <a:t> </a:t>
            </a:r>
            <a:endParaRPr sz="1600">
              <a:latin typeface="Times New Roman"/>
              <a:cs typeface="Times New Roman"/>
            </a:endParaRPr>
          </a:p>
          <a:p>
            <a:pPr marL="7717" marR="31252">
              <a:lnSpc>
                <a:spcPts val="1884"/>
              </a:lnSpc>
              <a:spcBef>
                <a:spcPts val="94"/>
              </a:spcBef>
            </a:pPr>
            <a:r>
              <a:rPr sz="2500" baseline="-1073" dirty="0" smtClean="0">
                <a:latin typeface="Times New Roman"/>
                <a:cs typeface="Times New Roman"/>
              </a:rPr>
              <a:t>}</a:t>
            </a:r>
            <a:endParaRPr sz="1600">
              <a:latin typeface="Times New Roman"/>
              <a:cs typeface="Times New Roman"/>
            </a:endParaRPr>
          </a:p>
          <a:p>
            <a:pPr marL="7717" marR="31252">
              <a:lnSpc>
                <a:spcPts val="1884"/>
              </a:lnSpc>
            </a:pPr>
            <a:r>
              <a:rPr sz="2500" baseline="-1073" dirty="0" smtClean="0">
                <a:latin typeface="Times New Roman"/>
                <a:cs typeface="Times New Roman"/>
              </a:rPr>
              <a:t> </a:t>
            </a:r>
            <a:endParaRPr sz="1600">
              <a:latin typeface="Times New Roman"/>
              <a:cs typeface="Times New Roman"/>
            </a:endParaRPr>
          </a:p>
          <a:p>
            <a:pPr marL="7717" marR="31252">
              <a:lnSpc>
                <a:spcPts val="1884"/>
              </a:lnSpc>
              <a:spcBef>
                <a:spcPts val="94"/>
              </a:spcBef>
            </a:pPr>
            <a:r>
              <a:rPr sz="2500" baseline="-1073" dirty="0" smtClean="0">
                <a:latin typeface="Times New Roman"/>
                <a:cs typeface="Times New Roman"/>
              </a:rPr>
              <a:t>}</a:t>
            </a:r>
            <a:endParaRPr sz="1600">
              <a:latin typeface="Times New Roman"/>
              <a:cs typeface="Times New Roman"/>
            </a:endParaRPr>
          </a:p>
        </p:txBody>
      </p:sp>
      <p:sp>
        <p:nvSpPr>
          <p:cNvPr id="3" name="object 3"/>
          <p:cNvSpPr txBox="1"/>
          <p:nvPr/>
        </p:nvSpPr>
        <p:spPr>
          <a:xfrm>
            <a:off x="2873240" y="5111124"/>
            <a:ext cx="2325735" cy="215801"/>
          </a:xfrm>
          <a:prstGeom prst="rect">
            <a:avLst/>
          </a:prstGeom>
        </p:spPr>
        <p:txBody>
          <a:bodyPr wrap="square" lIns="0" tIns="0" rIns="0" bIns="0" rtlCol="0">
            <a:noAutofit/>
          </a:bodyPr>
          <a:lstStyle/>
          <a:p>
            <a:pPr marL="7717">
              <a:lnSpc>
                <a:spcPts val="1701"/>
              </a:lnSpc>
              <a:spcBef>
                <a:spcPts val="85"/>
              </a:spcBef>
            </a:pPr>
            <a:r>
              <a:rPr sz="1600" dirty="0" smtClean="0">
                <a:latin typeface="Times New Roman"/>
                <a:cs typeface="Times New Roman"/>
              </a:rPr>
              <a:t>inByte</a:t>
            </a:r>
            <a:r>
              <a:rPr sz="1600" spc="-74" dirty="0" smtClean="0">
                <a:latin typeface="Times New Roman"/>
                <a:cs typeface="Times New Roman"/>
              </a:rPr>
              <a:t> </a:t>
            </a:r>
            <a:r>
              <a:rPr sz="1600" dirty="0" smtClean="0">
                <a:latin typeface="Times New Roman"/>
                <a:cs typeface="Times New Roman"/>
              </a:rPr>
              <a:t>=</a:t>
            </a:r>
            <a:r>
              <a:rPr sz="1600" spc="-111" dirty="0" smtClean="0">
                <a:latin typeface="Times New Roman"/>
                <a:cs typeface="Times New Roman"/>
              </a:rPr>
              <a:t> </a:t>
            </a:r>
            <a:r>
              <a:rPr sz="1600" dirty="0" smtClean="0">
                <a:latin typeface="Times New Roman"/>
                <a:cs typeface="Times New Roman"/>
              </a:rPr>
              <a:t>Serial.read();</a:t>
            </a:r>
            <a:endParaRPr sz="1600">
              <a:latin typeface="Times New Roman"/>
              <a:cs typeface="Times New Roman"/>
            </a:endParaRPr>
          </a:p>
        </p:txBody>
      </p:sp>
      <p:sp>
        <p:nvSpPr>
          <p:cNvPr id="2" name="object 2"/>
          <p:cNvSpPr txBox="1"/>
          <p:nvPr/>
        </p:nvSpPr>
        <p:spPr>
          <a:xfrm>
            <a:off x="2549843" y="5572491"/>
            <a:ext cx="5039027" cy="907852"/>
          </a:xfrm>
          <a:prstGeom prst="rect">
            <a:avLst/>
          </a:prstGeom>
        </p:spPr>
        <p:txBody>
          <a:bodyPr wrap="square" lIns="0" tIns="0" rIns="0" bIns="0" rtlCol="0">
            <a:noAutofit/>
          </a:bodyPr>
          <a:lstStyle/>
          <a:p>
            <a:pPr marL="40218" marR="28220">
              <a:lnSpc>
                <a:spcPts val="1701"/>
              </a:lnSpc>
              <a:spcBef>
                <a:spcPts val="85"/>
              </a:spcBef>
            </a:pPr>
            <a:r>
              <a:rPr sz="1600" dirty="0" smtClean="0">
                <a:latin typeface="Times New Roman"/>
                <a:cs typeface="Times New Roman"/>
              </a:rPr>
              <a:t>(inByte&gt;0)</a:t>
            </a:r>
            <a:r>
              <a:rPr sz="1600" spc="383" dirty="0" smtClean="0">
                <a:latin typeface="Times New Roman"/>
                <a:cs typeface="Times New Roman"/>
              </a:rPr>
              <a:t> </a:t>
            </a:r>
            <a:r>
              <a:rPr sz="1600" dirty="0" smtClean="0">
                <a:latin typeface="Times New Roman"/>
                <a:cs typeface="Times New Roman"/>
              </a:rPr>
              <a:t>{</a:t>
            </a:r>
            <a:endParaRPr sz="1600">
              <a:latin typeface="Times New Roman"/>
              <a:cs typeface="Times New Roman"/>
            </a:endParaRPr>
          </a:p>
          <a:p>
            <a:pPr marL="7717" indent="314394">
              <a:lnSpc>
                <a:spcPts val="1884"/>
              </a:lnSpc>
              <a:spcBef>
                <a:spcPts val="30"/>
              </a:spcBef>
            </a:pPr>
            <a:r>
              <a:rPr sz="1600" dirty="0" smtClean="0">
                <a:latin typeface="Times New Roman"/>
                <a:cs typeface="Times New Roman"/>
              </a:rPr>
              <a:t>digital</a:t>
            </a:r>
            <a:r>
              <a:rPr sz="1600" spc="-67" dirty="0" smtClean="0">
                <a:latin typeface="Times New Roman"/>
                <a:cs typeface="Times New Roman"/>
              </a:rPr>
              <a:t>W</a:t>
            </a:r>
            <a:r>
              <a:rPr sz="1600" dirty="0" smtClean="0">
                <a:latin typeface="Times New Roman"/>
                <a:cs typeface="Times New Roman"/>
              </a:rPr>
              <a:t>rite(ledPin,</a:t>
            </a:r>
            <a:r>
              <a:rPr sz="1600" spc="-57" dirty="0" smtClean="0">
                <a:latin typeface="Times New Roman"/>
                <a:cs typeface="Times New Roman"/>
              </a:rPr>
              <a:t> </a:t>
            </a:r>
            <a:r>
              <a:rPr sz="1600" dirty="0" smtClean="0">
                <a:latin typeface="Times New Roman"/>
                <a:cs typeface="Times New Roman"/>
              </a:rPr>
              <a:t>HIGH);</a:t>
            </a:r>
            <a:r>
              <a:rPr sz="1600" spc="408" dirty="0" smtClean="0">
                <a:latin typeface="Times New Roman"/>
                <a:cs typeface="Times New Roman"/>
              </a:rPr>
              <a:t> </a:t>
            </a:r>
            <a:r>
              <a:rPr sz="1600" dirty="0" smtClean="0">
                <a:latin typeface="Times New Roman"/>
                <a:cs typeface="Times New Roman"/>
              </a:rPr>
              <a:t>//</a:t>
            </a:r>
            <a:r>
              <a:rPr sz="1600" spc="-35" dirty="0" smtClean="0">
                <a:latin typeface="Times New Roman"/>
                <a:cs typeface="Times New Roman"/>
              </a:rPr>
              <a:t> </a:t>
            </a:r>
            <a:r>
              <a:rPr sz="1600" dirty="0" smtClean="0">
                <a:latin typeface="Times New Roman"/>
                <a:cs typeface="Times New Roman"/>
              </a:rPr>
              <a:t>sets</a:t>
            </a:r>
            <a:r>
              <a:rPr sz="1600" spc="-283" dirty="0" smtClean="0">
                <a:latin typeface="Times New Roman"/>
                <a:cs typeface="Times New Roman"/>
              </a:rPr>
              <a:t> </a:t>
            </a:r>
            <a:r>
              <a:rPr sz="1600" dirty="0" smtClean="0">
                <a:latin typeface="Times New Roman"/>
                <a:cs typeface="Times New Roman"/>
              </a:rPr>
              <a:t>the</a:t>
            </a:r>
            <a:r>
              <a:rPr sz="1600" spc="-235" dirty="0" smtClean="0">
                <a:latin typeface="Times New Roman"/>
                <a:cs typeface="Times New Roman"/>
              </a:rPr>
              <a:t> </a:t>
            </a:r>
            <a:r>
              <a:rPr sz="1600" dirty="0" smtClean="0">
                <a:latin typeface="Times New Roman"/>
                <a:cs typeface="Times New Roman"/>
              </a:rPr>
              <a:t>LED</a:t>
            </a:r>
            <a:r>
              <a:rPr sz="1600" spc="127" dirty="0" smtClean="0">
                <a:latin typeface="Times New Roman"/>
                <a:cs typeface="Times New Roman"/>
              </a:rPr>
              <a:t> </a:t>
            </a:r>
            <a:r>
              <a:rPr sz="1600" dirty="0" smtClean="0">
                <a:latin typeface="Times New Roman"/>
                <a:cs typeface="Times New Roman"/>
              </a:rPr>
              <a:t>on else </a:t>
            </a:r>
            <a:r>
              <a:rPr sz="1600" spc="74" dirty="0" smtClean="0">
                <a:latin typeface="Times New Roman"/>
                <a:cs typeface="Times New Roman"/>
              </a:rPr>
              <a:t> </a:t>
            </a:r>
            <a:r>
              <a:rPr sz="1600" dirty="0" smtClean="0">
                <a:latin typeface="Times New Roman"/>
                <a:cs typeface="Times New Roman"/>
              </a:rPr>
              <a:t>{</a:t>
            </a:r>
            <a:endParaRPr sz="1600">
              <a:latin typeface="Times New Roman"/>
              <a:cs typeface="Times New Roman"/>
            </a:endParaRPr>
          </a:p>
          <a:p>
            <a:pPr marL="322111" marR="28220">
              <a:lnSpc>
                <a:spcPts val="1862"/>
              </a:lnSpc>
            </a:pPr>
            <a:r>
              <a:rPr sz="2500" baseline="-1073" dirty="0" smtClean="0">
                <a:latin typeface="Times New Roman"/>
                <a:cs typeface="Times New Roman"/>
              </a:rPr>
              <a:t>digital</a:t>
            </a:r>
            <a:r>
              <a:rPr sz="2500" spc="-67" baseline="-1073" dirty="0" smtClean="0">
                <a:latin typeface="Times New Roman"/>
                <a:cs typeface="Times New Roman"/>
              </a:rPr>
              <a:t>W</a:t>
            </a:r>
            <a:r>
              <a:rPr sz="2500" baseline="-1073" dirty="0" smtClean="0">
                <a:latin typeface="Times New Roman"/>
                <a:cs typeface="Times New Roman"/>
              </a:rPr>
              <a:t>rite(ledPin,</a:t>
            </a:r>
            <a:r>
              <a:rPr sz="2500" spc="-57" baseline="-1073" dirty="0" smtClean="0">
                <a:latin typeface="Times New Roman"/>
                <a:cs typeface="Times New Roman"/>
              </a:rPr>
              <a:t> </a:t>
            </a:r>
            <a:r>
              <a:rPr sz="2500" baseline="-1073" dirty="0" smtClean="0">
                <a:latin typeface="Times New Roman"/>
                <a:cs typeface="Times New Roman"/>
              </a:rPr>
              <a:t>L</a:t>
            </a:r>
            <a:r>
              <a:rPr sz="2500" spc="-36" baseline="-1073" dirty="0" smtClean="0">
                <a:latin typeface="Times New Roman"/>
                <a:cs typeface="Times New Roman"/>
              </a:rPr>
              <a:t>O</a:t>
            </a:r>
            <a:r>
              <a:rPr sz="2500" baseline="-1073" dirty="0" smtClean="0">
                <a:latin typeface="Times New Roman"/>
                <a:cs typeface="Times New Roman"/>
              </a:rPr>
              <a:t>W);</a:t>
            </a:r>
            <a:r>
              <a:rPr sz="2500" spc="65" baseline="-1073" dirty="0" smtClean="0">
                <a:latin typeface="Times New Roman"/>
                <a:cs typeface="Times New Roman"/>
              </a:rPr>
              <a:t> </a:t>
            </a:r>
            <a:r>
              <a:rPr sz="2500" baseline="-1073" dirty="0" smtClean="0">
                <a:latin typeface="Times New Roman"/>
                <a:cs typeface="Times New Roman"/>
              </a:rPr>
              <a:t>//</a:t>
            </a:r>
            <a:r>
              <a:rPr sz="2500" spc="-35" baseline="-1073" dirty="0" smtClean="0">
                <a:latin typeface="Times New Roman"/>
                <a:cs typeface="Times New Roman"/>
              </a:rPr>
              <a:t> </a:t>
            </a:r>
            <a:r>
              <a:rPr sz="2500" baseline="-1073" dirty="0" smtClean="0">
                <a:latin typeface="Times New Roman"/>
                <a:cs typeface="Times New Roman"/>
              </a:rPr>
              <a:t>sets</a:t>
            </a:r>
            <a:r>
              <a:rPr sz="2500" spc="-283" baseline="-1073" dirty="0" smtClean="0">
                <a:latin typeface="Times New Roman"/>
                <a:cs typeface="Times New Roman"/>
              </a:rPr>
              <a:t> </a:t>
            </a:r>
            <a:r>
              <a:rPr sz="2500" baseline="-1073" dirty="0" smtClean="0">
                <a:latin typeface="Times New Roman"/>
                <a:cs typeface="Times New Roman"/>
              </a:rPr>
              <a:t>the</a:t>
            </a:r>
            <a:r>
              <a:rPr sz="2500" spc="-235" baseline="-1073" dirty="0" smtClean="0">
                <a:latin typeface="Times New Roman"/>
                <a:cs typeface="Times New Roman"/>
              </a:rPr>
              <a:t> </a:t>
            </a:r>
            <a:r>
              <a:rPr sz="2500" baseline="-1073" dirty="0" smtClean="0">
                <a:latin typeface="Times New Roman"/>
                <a:cs typeface="Times New Roman"/>
              </a:rPr>
              <a:t>LED</a:t>
            </a:r>
            <a:r>
              <a:rPr sz="2500" spc="127" baseline="-1073" dirty="0" smtClean="0">
                <a:latin typeface="Times New Roman"/>
                <a:cs typeface="Times New Roman"/>
              </a:rPr>
              <a:t> </a:t>
            </a:r>
            <a:r>
              <a:rPr sz="2500" baseline="-1073" dirty="0" smtClean="0">
                <a:latin typeface="Times New Roman"/>
                <a:cs typeface="Times New Roman"/>
              </a:rPr>
              <a:t>o</a:t>
            </a:r>
            <a:r>
              <a:rPr sz="2500" spc="18" baseline="-1073" dirty="0" smtClean="0">
                <a:latin typeface="Times New Roman"/>
                <a:cs typeface="Times New Roman"/>
              </a:rPr>
              <a:t>f</a:t>
            </a:r>
            <a:r>
              <a:rPr sz="2500" baseline="-1073" dirty="0" smtClean="0">
                <a:latin typeface="Times New Roman"/>
                <a:cs typeface="Times New Roman"/>
              </a:rPr>
              <a:t>f</a:t>
            </a:r>
            <a:endParaRPr sz="1600">
              <a:latin typeface="Times New Roman"/>
              <a:cs typeface="Times New Roman"/>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5600" y="2971800"/>
            <a:ext cx="9550400" cy="914400"/>
          </a:xfrm>
        </p:spPr>
        <p:txBody>
          <a:bodyPr/>
          <a:lstStyle/>
          <a:p>
            <a:pPr algn="ctr"/>
            <a:r>
              <a:rPr lang="en-US" dirty="0" smtClean="0"/>
              <a:t>Experimentation</a:t>
            </a:r>
            <a:endParaRPr lang="en-US" dirty="0"/>
          </a:p>
        </p:txBody>
      </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304800"/>
            <a:ext cx="5080000" cy="1270000"/>
          </a:xfrm>
          <a:prstGeom prst="rect">
            <a:avLst/>
          </a:prstGeom>
          <a:effectLst>
            <a:outerShdw blurRad="50800" dist="38100" dir="2700000" algn="tl" rotWithShape="0">
              <a:prstClr val="black">
                <a:alpha val="40000"/>
              </a:prstClr>
            </a:outerShdw>
          </a:effectLst>
        </p:spPr>
        <p:txBody>
          <a:bodyPr/>
          <a:lstStyle/>
          <a:p>
            <a:r>
              <a:rPr lang="en-US" dirty="0" smtClean="0"/>
              <a:t>Simple Layout</a:t>
            </a:r>
            <a:endParaRPr lang="en-US" dirty="0"/>
          </a:p>
        </p:txBody>
      </p:sp>
      <p:pic>
        <p:nvPicPr>
          <p:cNvPr id="1026" name="Picture 2"/>
          <p:cNvPicPr>
            <a:picLocks noChangeAspect="1" noChangeArrowheads="1"/>
          </p:cNvPicPr>
          <p:nvPr/>
        </p:nvPicPr>
        <p:blipFill>
          <a:blip r:embed="rId2" cstate="print"/>
          <a:srcRect/>
          <a:stretch>
            <a:fillRect/>
          </a:stretch>
        </p:blipFill>
        <p:spPr bwMode="auto">
          <a:xfrm>
            <a:off x="931333" y="1693333"/>
            <a:ext cx="8081818" cy="3556000"/>
          </a:xfrm>
          <a:prstGeom prst="rect">
            <a:avLst/>
          </a:prstGeom>
          <a:ln>
            <a:noFill/>
          </a:ln>
          <a:effectLst>
            <a:outerShdw blurRad="292100" dist="139700" dir="2700000" algn="tl" rotWithShape="0">
              <a:srgbClr val="333333">
                <a:alpha val="65000"/>
              </a:srgbClr>
            </a:outerShdw>
          </a:effectLst>
        </p:spPr>
      </p:pic>
      <p:sp>
        <p:nvSpPr>
          <p:cNvPr id="5" name="TextBox 4"/>
          <p:cNvSpPr txBox="1"/>
          <p:nvPr/>
        </p:nvSpPr>
        <p:spPr>
          <a:xfrm>
            <a:off x="1693334" y="5757334"/>
            <a:ext cx="4555732" cy="1118253"/>
          </a:xfrm>
          <a:prstGeom prst="rect">
            <a:avLst/>
          </a:prstGeom>
          <a:noFill/>
          <a:ln>
            <a:noFill/>
          </a:ln>
        </p:spPr>
        <p:txBody>
          <a:bodyPr wrap="none" lIns="101599" tIns="50799" rIns="101599" bIns="50799" rtlCol="0">
            <a:spAutoFit/>
          </a:bodyPr>
          <a:lstStyle/>
          <a:p>
            <a:pPr marL="380996" indent="-380996">
              <a:buAutoNum type="arabicParenR"/>
            </a:pPr>
            <a:r>
              <a:rPr lang="en-US" sz="2200" dirty="0" smtClean="0">
                <a:solidFill>
                  <a:schemeClr val="tx1"/>
                </a:solidFill>
              </a:rPr>
              <a:t>Connect the power bus first.</a:t>
            </a:r>
          </a:p>
          <a:p>
            <a:pPr marL="380996" indent="-380996">
              <a:buAutoNum type="arabicParenR"/>
            </a:pPr>
            <a:r>
              <a:rPr lang="en-US" sz="2200" dirty="0" smtClean="0">
                <a:solidFill>
                  <a:schemeClr val="tx1"/>
                </a:solidFill>
              </a:rPr>
              <a:t>Add the LED and resistor.</a:t>
            </a:r>
          </a:p>
          <a:p>
            <a:pPr marL="380996" indent="-380996">
              <a:buAutoNum type="arabicParenR"/>
            </a:pPr>
            <a:r>
              <a:rPr lang="en-US" sz="2200" dirty="0" smtClean="0">
                <a:solidFill>
                  <a:schemeClr val="tx1"/>
                </a:solidFill>
              </a:rPr>
              <a:t>Connect them to the power bus.</a:t>
            </a:r>
            <a:endParaRPr lang="en-US" sz="2200" dirty="0">
              <a:solidFill>
                <a:schemeClr val="tx1"/>
              </a:solidFill>
            </a:endParaRPr>
          </a:p>
        </p:txBody>
      </p:sp>
      <p:pic>
        <p:nvPicPr>
          <p:cNvPr id="6" name="Picture 3"/>
          <p:cNvPicPr>
            <a:picLocks noChangeAspect="1" noChangeArrowheads="1"/>
          </p:cNvPicPr>
          <p:nvPr/>
        </p:nvPicPr>
        <p:blipFill>
          <a:blip r:embed="rId3" cstate="print"/>
          <a:srcRect/>
          <a:stretch>
            <a:fillRect/>
          </a:stretch>
        </p:blipFill>
        <p:spPr bwMode="auto">
          <a:xfrm>
            <a:off x="6942667" y="4741334"/>
            <a:ext cx="2709333" cy="2120724"/>
          </a:xfrm>
          <a:prstGeom prst="rect">
            <a:avLst/>
          </a:prstGeom>
          <a:ln>
            <a:noFill/>
          </a:ln>
          <a:effectLst>
            <a:outerShdw blurRad="63500" sx="102000" sy="102000" algn="ctr" rotWithShape="0">
              <a:prstClr val="black">
                <a:alpha val="40000"/>
              </a:prstClr>
            </a:outerShdw>
          </a:effectLst>
        </p:spPr>
      </p:pic>
    </p:spTree>
  </p:cSld>
  <p:clrMapOvr>
    <a:masterClrMapping/>
  </p:clrMapOvr>
  <p:transition>
    <p:fade/>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304800"/>
            <a:ext cx="9144000" cy="1270000"/>
          </a:xfrm>
          <a:prstGeom prst="rect">
            <a:avLst/>
          </a:prstGeom>
          <a:effectLst>
            <a:outerShdw blurRad="50800" dist="38100" dir="2700000" algn="tl" rotWithShape="0">
              <a:prstClr val="black">
                <a:alpha val="40000"/>
              </a:prstClr>
            </a:outerShdw>
          </a:effectLst>
        </p:spPr>
        <p:txBody>
          <a:bodyPr/>
          <a:lstStyle/>
          <a:p>
            <a:r>
              <a:rPr lang="en-US" dirty="0" smtClean="0"/>
              <a:t>Don’t Blow It Up</a:t>
            </a:r>
            <a:endParaRPr lang="en-US" dirty="0"/>
          </a:p>
        </p:txBody>
      </p:sp>
      <p:sp>
        <p:nvSpPr>
          <p:cNvPr id="3" name="Content Placeholder 2"/>
          <p:cNvSpPr>
            <a:spLocks noGrp="1"/>
          </p:cNvSpPr>
          <p:nvPr>
            <p:ph idx="4294967295"/>
          </p:nvPr>
        </p:nvSpPr>
        <p:spPr>
          <a:xfrm>
            <a:off x="0" y="1778000"/>
            <a:ext cx="9144000" cy="5029200"/>
          </a:xfrm>
          <a:prstGeom prst="rect">
            <a:avLst/>
          </a:prstGeom>
        </p:spPr>
        <p:txBody>
          <a:bodyPr>
            <a:normAutofit/>
          </a:bodyPr>
          <a:lstStyle/>
          <a:p>
            <a:r>
              <a:rPr lang="en-US" dirty="0" smtClean="0"/>
              <a:t>An LED needs about 1.4 volts to light up.</a:t>
            </a:r>
          </a:p>
          <a:p>
            <a:r>
              <a:rPr lang="en-US" dirty="0" smtClean="0"/>
              <a:t>An LED should run at around .02 amps.</a:t>
            </a:r>
          </a:p>
          <a:p>
            <a:r>
              <a:rPr lang="en-US" dirty="0" smtClean="0"/>
              <a:t>If you put 5V into an LED, it could burn out.</a:t>
            </a:r>
          </a:p>
          <a:p>
            <a:r>
              <a:rPr lang="en-US" dirty="0" smtClean="0"/>
              <a:t>We’ll need a resistor to reduce the voltage and ensure adequate current.</a:t>
            </a:r>
          </a:p>
          <a:p>
            <a:pPr>
              <a:buNone/>
            </a:pPr>
            <a:endParaRPr lang="en-US" dirty="0" smtClean="0"/>
          </a:p>
          <a:p>
            <a:pPr>
              <a:buNone/>
            </a:pPr>
            <a:r>
              <a:rPr lang="en-US" dirty="0" smtClean="0"/>
              <a:t>5V - 1.4V = </a:t>
            </a:r>
            <a:r>
              <a:rPr lang="en-US" b="1" dirty="0" smtClean="0"/>
              <a:t>3.6V</a:t>
            </a:r>
          </a:p>
          <a:p>
            <a:pPr>
              <a:buNone/>
            </a:pPr>
            <a:r>
              <a:rPr lang="en-US" dirty="0" smtClean="0"/>
              <a:t>I = E / R is the same as R = E / I</a:t>
            </a:r>
          </a:p>
          <a:p>
            <a:pPr>
              <a:buNone/>
            </a:pPr>
            <a:r>
              <a:rPr lang="en-US" dirty="0" smtClean="0"/>
              <a:t>R = 3.6 / .02 = </a:t>
            </a:r>
            <a:r>
              <a:rPr lang="en-US" b="1" dirty="0" smtClean="0"/>
              <a:t>180</a:t>
            </a:r>
            <a:r>
              <a:rPr lang="en-US" dirty="0" smtClean="0"/>
              <a:t> ohms</a:t>
            </a:r>
            <a:endParaRPr lang="en-US" dirty="0"/>
          </a:p>
        </p:txBody>
      </p:sp>
      <p:pic>
        <p:nvPicPr>
          <p:cNvPr id="4" name="Picture 3" descr="infrared-Light-emitting-diode.png"/>
          <p:cNvPicPr>
            <a:picLocks noChangeAspect="1"/>
          </p:cNvPicPr>
          <p:nvPr/>
        </p:nvPicPr>
        <p:blipFill>
          <a:blip r:embed="rId2" cstate="print"/>
          <a:stretch>
            <a:fillRect/>
          </a:stretch>
        </p:blipFill>
        <p:spPr>
          <a:xfrm>
            <a:off x="6773333" y="4910667"/>
            <a:ext cx="2540000" cy="1447800"/>
          </a:xfrm>
          <a:prstGeom prst="rect">
            <a:avLst/>
          </a:prstGeom>
          <a:ln>
            <a:noFill/>
          </a:ln>
          <a:effectLst>
            <a:outerShdw blurRad="50800" dist="38100" dir="2700000" algn="tl" rotWithShape="0">
              <a:srgbClr val="333333">
                <a:alpha val="96000"/>
              </a:srgbClr>
            </a:outerShdw>
          </a:effectLst>
        </p:spPr>
      </p:pic>
    </p:spTree>
  </p:cSld>
  <p:clrMapOvr>
    <a:masterClrMapping/>
  </p:clrMapOvr>
  <p:transition>
    <p:fade/>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304800"/>
            <a:ext cx="9144000" cy="1270000"/>
          </a:xfrm>
          <a:prstGeom prst="rect">
            <a:avLst/>
          </a:prstGeom>
          <a:effectLst>
            <a:outerShdw blurRad="50800" dist="38100" dir="2700000" algn="tl" rotWithShape="0">
              <a:prstClr val="black">
                <a:alpha val="40000"/>
              </a:prstClr>
            </a:outerShdw>
          </a:effectLst>
        </p:spPr>
        <p:txBody>
          <a:bodyPr>
            <a:normAutofit/>
          </a:bodyPr>
          <a:lstStyle/>
          <a:p>
            <a:r>
              <a:rPr lang="en-US" dirty="0" smtClean="0"/>
              <a:t>Blinky LED Layout</a:t>
            </a:r>
            <a:endParaRPr lang="en-US" dirty="0"/>
          </a:p>
        </p:txBody>
      </p:sp>
      <p:pic>
        <p:nvPicPr>
          <p:cNvPr id="1027" name="Picture 3"/>
          <p:cNvPicPr>
            <a:picLocks noChangeAspect="1" noChangeArrowheads="1"/>
          </p:cNvPicPr>
          <p:nvPr/>
        </p:nvPicPr>
        <p:blipFill>
          <a:blip r:embed="rId2" cstate="print"/>
          <a:srcRect/>
          <a:stretch>
            <a:fillRect/>
          </a:stretch>
        </p:blipFill>
        <p:spPr bwMode="auto">
          <a:xfrm>
            <a:off x="1016000" y="1778000"/>
            <a:ext cx="7875516" cy="3894667"/>
          </a:xfrm>
          <a:prstGeom prst="rect">
            <a:avLst/>
          </a:prstGeom>
          <a:ln>
            <a:noFill/>
          </a:ln>
          <a:effectLst>
            <a:outerShdw blurRad="292100" dist="139700" dir="2700000" algn="tl" rotWithShape="0">
              <a:srgbClr val="333333">
                <a:alpha val="65000"/>
              </a:srgbClr>
            </a:outerShdw>
          </a:effectLst>
        </p:spPr>
      </p:pic>
      <p:sp>
        <p:nvSpPr>
          <p:cNvPr id="6" name="TextBox 5"/>
          <p:cNvSpPr txBox="1"/>
          <p:nvPr/>
        </p:nvSpPr>
        <p:spPr>
          <a:xfrm>
            <a:off x="2286001" y="6773333"/>
            <a:ext cx="3088985" cy="318034"/>
          </a:xfrm>
          <a:prstGeom prst="rect">
            <a:avLst/>
          </a:prstGeom>
          <a:noFill/>
        </p:spPr>
        <p:txBody>
          <a:bodyPr wrap="none" lIns="101599" tIns="50799" rIns="101599" bIns="50799" rtlCol="0">
            <a:spAutoFit/>
          </a:bodyPr>
          <a:lstStyle/>
          <a:p>
            <a:r>
              <a:rPr lang="en-US" dirty="0" smtClean="0">
                <a:solidFill>
                  <a:schemeClr val="accent6">
                    <a:lumMod val="40000"/>
                    <a:lumOff val="60000"/>
                  </a:schemeClr>
                </a:solidFill>
              </a:rPr>
              <a:t>Move the red wire from 5V to pin 13.</a:t>
            </a:r>
            <a:endParaRPr lang="en-US" dirty="0">
              <a:solidFill>
                <a:schemeClr val="accent6">
                  <a:lumMod val="40000"/>
                  <a:lumOff val="60000"/>
                </a:schemeClr>
              </a:solidFill>
            </a:endParaRPr>
          </a:p>
        </p:txBody>
      </p:sp>
    </p:spTree>
  </p:cSld>
  <p:clrMapOvr>
    <a:masterClrMapping/>
  </p:clrMapOvr>
  <p:transition>
    <p:fade/>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304800"/>
            <a:ext cx="9144000" cy="1270000"/>
          </a:xfrm>
          <a:prstGeom prst="rect">
            <a:avLst/>
          </a:prstGeom>
          <a:effectLst>
            <a:outerShdw blurRad="50800" dist="38100" dir="2700000" algn="tl" rotWithShape="0">
              <a:prstClr val="black">
                <a:alpha val="40000"/>
              </a:prstClr>
            </a:outerShdw>
          </a:effectLst>
        </p:spPr>
        <p:txBody>
          <a:bodyPr/>
          <a:lstStyle/>
          <a:p>
            <a:r>
              <a:rPr lang="en-US" dirty="0" smtClean="0"/>
              <a:t>Blinky LED Code</a:t>
            </a:r>
            <a:endParaRPr lang="en-US" dirty="0"/>
          </a:p>
        </p:txBody>
      </p:sp>
      <p:sp>
        <p:nvSpPr>
          <p:cNvPr id="6" name="TextBox 5"/>
          <p:cNvSpPr txBox="1"/>
          <p:nvPr/>
        </p:nvSpPr>
        <p:spPr>
          <a:xfrm>
            <a:off x="1185334" y="6942667"/>
            <a:ext cx="5676232" cy="318034"/>
          </a:xfrm>
          <a:prstGeom prst="rect">
            <a:avLst/>
          </a:prstGeom>
          <a:noFill/>
        </p:spPr>
        <p:txBody>
          <a:bodyPr wrap="none" lIns="101599" tIns="50799" rIns="101599" bIns="50799" rtlCol="0">
            <a:spAutoFit/>
          </a:bodyPr>
          <a:lstStyle/>
          <a:p>
            <a:r>
              <a:rPr lang="en-US" i="1" dirty="0" smtClean="0">
                <a:solidFill>
                  <a:schemeClr val="accent6">
                    <a:lumMod val="60000"/>
                    <a:lumOff val="40000"/>
                  </a:schemeClr>
                </a:solidFill>
              </a:rPr>
              <a:t>What happens if you move the red wire to 5V and the black to pin 13.</a:t>
            </a:r>
            <a:endParaRPr lang="en-US" i="1" dirty="0">
              <a:solidFill>
                <a:schemeClr val="accent6">
                  <a:lumMod val="60000"/>
                  <a:lumOff val="40000"/>
                </a:schemeClr>
              </a:solidFill>
            </a:endParaRPr>
          </a:p>
        </p:txBody>
      </p:sp>
      <p:pic>
        <p:nvPicPr>
          <p:cNvPr id="2050" name="Picture 2"/>
          <p:cNvPicPr>
            <a:picLocks noChangeAspect="1" noChangeArrowheads="1"/>
          </p:cNvPicPr>
          <p:nvPr/>
        </p:nvPicPr>
        <p:blipFill>
          <a:blip r:embed="rId2" cstate="print"/>
          <a:srcRect/>
          <a:stretch>
            <a:fillRect/>
          </a:stretch>
        </p:blipFill>
        <p:spPr bwMode="auto">
          <a:xfrm>
            <a:off x="508001" y="1524000"/>
            <a:ext cx="4574481" cy="4995333"/>
          </a:xfrm>
          <a:prstGeom prst="rect">
            <a:avLst/>
          </a:prstGeom>
          <a:ln>
            <a:noFill/>
          </a:ln>
          <a:effectLst>
            <a:outerShdw blurRad="292100" dist="139700" dir="2700000" algn="tl" rotWithShape="0">
              <a:srgbClr val="333333">
                <a:alpha val="65000"/>
              </a:srgbClr>
            </a:outerShdw>
          </a:effectLst>
        </p:spPr>
      </p:pic>
      <p:pic>
        <p:nvPicPr>
          <p:cNvPr id="5" name="Picture 3"/>
          <p:cNvPicPr>
            <a:picLocks noChangeAspect="1" noChangeArrowheads="1"/>
          </p:cNvPicPr>
          <p:nvPr/>
        </p:nvPicPr>
        <p:blipFill>
          <a:blip r:embed="rId3" cstate="print"/>
          <a:srcRect/>
          <a:stretch>
            <a:fillRect/>
          </a:stretch>
        </p:blipFill>
        <p:spPr bwMode="auto">
          <a:xfrm>
            <a:off x="4148667" y="3217334"/>
            <a:ext cx="5164667" cy="2554074"/>
          </a:xfrm>
          <a:prstGeom prst="rect">
            <a:avLst/>
          </a:prstGeom>
          <a:ln>
            <a:noFill/>
          </a:ln>
          <a:effectLst>
            <a:outerShdw blurRad="292100" dist="139700" dir="2700000" algn="tl" rotWithShape="0">
              <a:srgbClr val="333333">
                <a:alpha val="65000"/>
              </a:srgbClr>
            </a:outerShdw>
          </a:effectLst>
        </p:spPr>
      </p:pic>
    </p:spTree>
  </p:cSld>
  <p:clrMapOvr>
    <a:masterClrMapping/>
  </p:clrMapOvr>
  <p:transition>
    <p:fade/>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304800"/>
            <a:ext cx="9144000" cy="1270000"/>
          </a:xfrm>
          <a:prstGeom prst="rect">
            <a:avLst/>
          </a:prstGeom>
          <a:effectLst>
            <a:outerShdw blurRad="50800" dist="38100" dir="2700000" algn="tl" rotWithShape="0">
              <a:prstClr val="black">
                <a:alpha val="40000"/>
              </a:prstClr>
            </a:outerShdw>
          </a:effectLst>
        </p:spPr>
        <p:txBody>
          <a:bodyPr/>
          <a:lstStyle/>
          <a:p>
            <a:r>
              <a:rPr lang="en-US" dirty="0" smtClean="0"/>
              <a:t>Button Schematic</a:t>
            </a:r>
            <a:endParaRPr lang="en-US" dirty="0"/>
          </a:p>
        </p:txBody>
      </p:sp>
      <p:pic>
        <p:nvPicPr>
          <p:cNvPr id="43012" name="Picture 4"/>
          <p:cNvPicPr>
            <a:picLocks noChangeAspect="1" noChangeArrowheads="1"/>
          </p:cNvPicPr>
          <p:nvPr/>
        </p:nvPicPr>
        <p:blipFill>
          <a:blip r:embed="rId2" cstate="print"/>
          <a:srcRect/>
          <a:stretch>
            <a:fillRect/>
          </a:stretch>
        </p:blipFill>
        <p:spPr bwMode="auto">
          <a:xfrm>
            <a:off x="2963333" y="1693334"/>
            <a:ext cx="3386667" cy="4596190"/>
          </a:xfrm>
          <a:prstGeom prst="rect">
            <a:avLst/>
          </a:prstGeom>
          <a:noFill/>
          <a:ln w="9525">
            <a:noFill/>
            <a:miter lim="800000"/>
            <a:headEnd/>
            <a:tailEnd/>
          </a:ln>
          <a:effectLst>
            <a:outerShdw blurRad="50800" dist="38100" dir="18900000" algn="bl" rotWithShape="0">
              <a:prstClr val="black">
                <a:alpha val="40000"/>
              </a:prstClr>
            </a:outerShdw>
          </a:effectLst>
        </p:spPr>
      </p:pic>
      <p:sp>
        <p:nvSpPr>
          <p:cNvPr id="5" name="TextBox 4"/>
          <p:cNvSpPr txBox="1"/>
          <p:nvPr/>
        </p:nvSpPr>
        <p:spPr>
          <a:xfrm>
            <a:off x="1354667" y="7027333"/>
            <a:ext cx="4744887" cy="318034"/>
          </a:xfrm>
          <a:prstGeom prst="rect">
            <a:avLst/>
          </a:prstGeom>
          <a:noFill/>
        </p:spPr>
        <p:txBody>
          <a:bodyPr wrap="none" lIns="101599" tIns="50799" rIns="101599" bIns="50799" rtlCol="0">
            <a:spAutoFit/>
          </a:bodyPr>
          <a:lstStyle/>
          <a:p>
            <a:r>
              <a:rPr lang="en-US" i="1" dirty="0" smtClean="0">
                <a:solidFill>
                  <a:schemeClr val="accent6">
                    <a:lumMod val="60000"/>
                    <a:lumOff val="40000"/>
                  </a:schemeClr>
                </a:solidFill>
              </a:rPr>
              <a:t>We’ll light up the internal LED when the switch is pushed.</a:t>
            </a:r>
            <a:endParaRPr lang="en-US" i="1" dirty="0">
              <a:solidFill>
                <a:schemeClr val="accent6">
                  <a:lumMod val="60000"/>
                  <a:lumOff val="40000"/>
                </a:schemeClr>
              </a:solidFill>
            </a:endParaRPr>
          </a:p>
        </p:txBody>
      </p:sp>
    </p:spTree>
  </p:cSld>
  <p:clrMapOvr>
    <a:masterClrMapping/>
  </p:clrMapOvr>
  <p:transition>
    <p:fade/>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304800"/>
            <a:ext cx="9144000" cy="1270000"/>
          </a:xfrm>
          <a:prstGeom prst="rect">
            <a:avLst/>
          </a:prstGeom>
          <a:effectLst>
            <a:outerShdw blurRad="50800" dist="38100" dir="2700000" algn="tl" rotWithShape="0">
              <a:prstClr val="black">
                <a:alpha val="40000"/>
              </a:prstClr>
            </a:outerShdw>
          </a:effectLst>
        </p:spPr>
        <p:txBody>
          <a:bodyPr/>
          <a:lstStyle/>
          <a:p>
            <a:r>
              <a:rPr lang="en-US" dirty="0" smtClean="0"/>
              <a:t>Button Layout</a:t>
            </a:r>
            <a:endParaRPr lang="en-US" dirty="0"/>
          </a:p>
        </p:txBody>
      </p:sp>
      <p:pic>
        <p:nvPicPr>
          <p:cNvPr id="44034" name="Picture 2"/>
          <p:cNvPicPr>
            <a:picLocks noChangeAspect="1" noChangeArrowheads="1"/>
          </p:cNvPicPr>
          <p:nvPr/>
        </p:nvPicPr>
        <p:blipFill>
          <a:blip r:embed="rId2" cstate="print"/>
          <a:srcRect/>
          <a:stretch>
            <a:fillRect/>
          </a:stretch>
        </p:blipFill>
        <p:spPr bwMode="auto">
          <a:xfrm>
            <a:off x="762000" y="1693334"/>
            <a:ext cx="8297333" cy="4093121"/>
          </a:xfrm>
          <a:prstGeom prst="rect">
            <a:avLst/>
          </a:prstGeom>
          <a:ln>
            <a:noFill/>
          </a:ln>
          <a:effectLst>
            <a:outerShdw blurRad="292100" dist="139700" dir="2700000" algn="tl" rotWithShape="0">
              <a:srgbClr val="333333">
                <a:alpha val="65000"/>
              </a:srgbClr>
            </a:outerShdw>
          </a:effectLst>
        </p:spPr>
      </p:pic>
      <p:sp>
        <p:nvSpPr>
          <p:cNvPr id="5" name="TextBox 4"/>
          <p:cNvSpPr txBox="1"/>
          <p:nvPr/>
        </p:nvSpPr>
        <p:spPr>
          <a:xfrm>
            <a:off x="3894667" y="6942667"/>
            <a:ext cx="1966883" cy="318034"/>
          </a:xfrm>
          <a:prstGeom prst="rect">
            <a:avLst/>
          </a:prstGeom>
          <a:noFill/>
        </p:spPr>
        <p:txBody>
          <a:bodyPr wrap="none" lIns="101599" tIns="50799" rIns="101599" bIns="50799" rtlCol="0">
            <a:spAutoFit/>
          </a:bodyPr>
          <a:lstStyle/>
          <a:p>
            <a:r>
              <a:rPr lang="en-US" i="1" dirty="0" smtClean="0">
                <a:solidFill>
                  <a:schemeClr val="accent6">
                    <a:lumMod val="60000"/>
                    <a:lumOff val="40000"/>
                  </a:schemeClr>
                </a:solidFill>
              </a:rPr>
              <a:t>Why the 10K resistor?</a:t>
            </a:r>
            <a:endParaRPr lang="en-US" i="1" dirty="0">
              <a:solidFill>
                <a:schemeClr val="accent6">
                  <a:lumMod val="60000"/>
                  <a:lumOff val="40000"/>
                </a:schemeClr>
              </a:solidFill>
            </a:endParaRPr>
          </a:p>
        </p:txBody>
      </p:sp>
    </p:spTree>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Shape 76"/>
        <p:cNvGrpSpPr/>
        <p:nvPr/>
      </p:nvGrpSpPr>
      <p:grpSpPr>
        <a:xfrm>
          <a:off x="0" y="0"/>
          <a:ext cx="0" cy="0"/>
          <a:chOff x="0" y="0"/>
          <a:chExt cx="0" cy="0"/>
        </a:xfrm>
      </p:grpSpPr>
      <p:sp>
        <p:nvSpPr>
          <p:cNvPr id="77" name="Shape 77"/>
          <p:cNvSpPr txBox="1">
            <a:spLocks noGrp="1"/>
          </p:cNvSpPr>
          <p:nvPr>
            <p:ph type="title"/>
          </p:nvPr>
        </p:nvSpPr>
        <p:spPr>
          <a:xfrm>
            <a:off x="304800" y="304800"/>
            <a:ext cx="9626599" cy="990599"/>
          </a:xfrm>
          <a:prstGeom prst="rect">
            <a:avLst/>
          </a:prstGeom>
        </p:spPr>
        <p:txBody>
          <a:bodyPr lIns="38100" tIns="38100" rIns="38100" bIns="38100" anchor="t" anchorCtr="0">
            <a:normAutofit/>
          </a:bodyPr>
          <a:lstStyle/>
          <a:p>
            <a:pPr rtl="0">
              <a:lnSpc>
                <a:spcPct val="100000"/>
              </a:lnSpc>
              <a:spcBef>
                <a:spcPts val="0"/>
              </a:spcBef>
              <a:buNone/>
            </a:pPr>
            <a:r>
              <a:rPr lang="en-US" sz="4266">
                <a:solidFill>
                  <a:srgbClr val="333333"/>
                </a:solidFill>
                <a:latin typeface="Arial"/>
                <a:ea typeface="Arial"/>
                <a:cs typeface="Arial"/>
                <a:sym typeface="Arial"/>
              </a:rPr>
              <a:t>Well Known Microcontrollers</a:t>
            </a:r>
          </a:p>
        </p:txBody>
      </p:sp>
      <p:sp>
        <p:nvSpPr>
          <p:cNvPr id="78" name="Shape 78"/>
          <p:cNvSpPr txBox="1">
            <a:spLocks noGrp="1"/>
          </p:cNvSpPr>
          <p:nvPr>
            <p:ph type="body" idx="1"/>
          </p:nvPr>
        </p:nvSpPr>
        <p:spPr>
          <a:xfrm>
            <a:off x="304800" y="1828800"/>
            <a:ext cx="4546599" cy="5562600"/>
          </a:xfrm>
          <a:prstGeom prst="rect">
            <a:avLst/>
          </a:prstGeom>
        </p:spPr>
        <p:txBody>
          <a:bodyPr lIns="38100" tIns="38100" rIns="38100" bIns="38100" anchor="t" anchorCtr="0">
            <a:normAutofit/>
          </a:bodyPr>
          <a:lstStyle/>
          <a:p>
            <a:pPr marL="381000" marR="0" lvl="0" indent="-220133" rtl="0">
              <a:lnSpc>
                <a:spcPct val="100000"/>
              </a:lnSpc>
              <a:spcBef>
                <a:spcPts val="0"/>
              </a:spcBef>
              <a:spcAft>
                <a:spcPts val="0"/>
              </a:spcAft>
              <a:buClr>
                <a:srgbClr val="333333"/>
              </a:buClr>
              <a:buSzPct val="98765"/>
              <a:buFont typeface="Arial"/>
              <a:buChar char="●"/>
            </a:pPr>
            <a:r>
              <a:rPr lang="en-US" sz="2666">
                <a:solidFill>
                  <a:srgbClr val="333333"/>
                </a:solidFill>
                <a:latin typeface="Arial"/>
                <a:ea typeface="Arial"/>
                <a:cs typeface="Arial"/>
                <a:sym typeface="Arial"/>
              </a:rPr>
              <a:t>Microchip's PIC line</a:t>
            </a:r>
          </a:p>
          <a:p>
            <a:pPr marL="381000" marR="0" lvl="0" indent="-220133" rtl="0">
              <a:lnSpc>
                <a:spcPct val="100000"/>
              </a:lnSpc>
              <a:spcBef>
                <a:spcPts val="0"/>
              </a:spcBef>
              <a:spcAft>
                <a:spcPts val="0"/>
              </a:spcAft>
              <a:buClr>
                <a:srgbClr val="333333"/>
              </a:buClr>
              <a:buSzPct val="98765"/>
              <a:buFont typeface="Arial"/>
              <a:buChar char="●"/>
            </a:pPr>
            <a:r>
              <a:rPr lang="en-US" sz="2666">
                <a:solidFill>
                  <a:srgbClr val="333333"/>
                </a:solidFill>
                <a:latin typeface="Arial"/>
                <a:ea typeface="Arial"/>
                <a:cs typeface="Arial"/>
                <a:sym typeface="Arial"/>
              </a:rPr>
              <a:t>Atmel's AVR </a:t>
            </a:r>
          </a:p>
          <a:p>
            <a:pPr marL="381000" marR="0" lvl="0" indent="-220133" rtl="0">
              <a:lnSpc>
                <a:spcPct val="100000"/>
              </a:lnSpc>
              <a:spcBef>
                <a:spcPts val="0"/>
              </a:spcBef>
              <a:spcAft>
                <a:spcPts val="0"/>
              </a:spcAft>
              <a:buClr>
                <a:srgbClr val="333333"/>
              </a:buClr>
              <a:buSzPct val="98765"/>
              <a:buFont typeface="Arial"/>
              <a:buChar char="●"/>
            </a:pPr>
            <a:r>
              <a:rPr lang="en-US" sz="2666">
                <a:solidFill>
                  <a:srgbClr val="333333"/>
                </a:solidFill>
                <a:latin typeface="Arial"/>
                <a:ea typeface="Arial"/>
                <a:cs typeface="Arial"/>
                <a:sym typeface="Arial"/>
              </a:rPr>
              <a:t>TI's MSP430 </a:t>
            </a:r>
          </a:p>
          <a:p>
            <a:pPr marL="381000" marR="0" lvl="0" indent="-220133" rtl="0">
              <a:lnSpc>
                <a:spcPct val="100000"/>
              </a:lnSpc>
              <a:spcBef>
                <a:spcPts val="0"/>
              </a:spcBef>
              <a:spcAft>
                <a:spcPts val="0"/>
              </a:spcAft>
              <a:buClr>
                <a:srgbClr val="333333"/>
              </a:buClr>
              <a:buSzPct val="98765"/>
              <a:buFont typeface="Arial"/>
              <a:buChar char="●"/>
            </a:pPr>
            <a:r>
              <a:rPr lang="en-US" sz="2666">
                <a:solidFill>
                  <a:srgbClr val="333333"/>
                </a:solidFill>
                <a:latin typeface="Arial"/>
                <a:ea typeface="Arial"/>
                <a:cs typeface="Arial"/>
                <a:sym typeface="Arial"/>
              </a:rPr>
              <a:t>ARM cortex based: </a:t>
            </a:r>
          </a:p>
          <a:p>
            <a:pPr marL="762000" marR="0" lvl="1" indent="-220133" rtl="0">
              <a:lnSpc>
                <a:spcPct val="100000"/>
              </a:lnSpc>
              <a:spcBef>
                <a:spcPts val="0"/>
              </a:spcBef>
              <a:spcAft>
                <a:spcPts val="0"/>
              </a:spcAft>
              <a:buClr>
                <a:srgbClr val="333333"/>
              </a:buClr>
              <a:buSzPct val="98765"/>
              <a:buFont typeface="Courier New"/>
              <a:buChar char="o"/>
            </a:pPr>
            <a:r>
              <a:rPr lang="en-US" sz="2666">
                <a:solidFill>
                  <a:srgbClr val="333333"/>
                </a:solidFill>
                <a:latin typeface="Arial"/>
                <a:ea typeface="Arial"/>
                <a:cs typeface="Arial"/>
                <a:sym typeface="Arial"/>
              </a:rPr>
              <a:t> TI's Stellaris</a:t>
            </a:r>
          </a:p>
          <a:p>
            <a:pPr marL="762000" marR="0" lvl="1" indent="-220133" rtl="0">
              <a:lnSpc>
                <a:spcPct val="100000"/>
              </a:lnSpc>
              <a:spcBef>
                <a:spcPts val="0"/>
              </a:spcBef>
              <a:spcAft>
                <a:spcPts val="0"/>
              </a:spcAft>
              <a:buClr>
                <a:srgbClr val="333333"/>
              </a:buClr>
              <a:buSzPct val="98765"/>
              <a:buFont typeface="Courier New"/>
              <a:buChar char="o"/>
            </a:pPr>
            <a:r>
              <a:rPr lang="en-US" sz="2666">
                <a:solidFill>
                  <a:srgbClr val="333333"/>
                </a:solidFill>
                <a:latin typeface="Arial"/>
                <a:ea typeface="Arial"/>
                <a:cs typeface="Arial"/>
                <a:sym typeface="Arial"/>
              </a:rPr>
              <a:t>ST's STM32</a:t>
            </a:r>
          </a:p>
          <a:p>
            <a:pPr marL="762000" marR="0" lvl="1" indent="-220133" rtl="0">
              <a:lnSpc>
                <a:spcPct val="100000"/>
              </a:lnSpc>
              <a:spcBef>
                <a:spcPts val="0"/>
              </a:spcBef>
              <a:spcAft>
                <a:spcPts val="0"/>
              </a:spcAft>
              <a:buClr>
                <a:srgbClr val="333333"/>
              </a:buClr>
              <a:buSzPct val="98765"/>
              <a:buFont typeface="Courier New"/>
              <a:buChar char="o"/>
            </a:pPr>
            <a:r>
              <a:rPr lang="en-US" sz="2666">
                <a:solidFill>
                  <a:srgbClr val="333333"/>
                </a:solidFill>
                <a:latin typeface="Arial"/>
                <a:ea typeface="Arial"/>
                <a:cs typeface="Arial"/>
                <a:sym typeface="Arial"/>
              </a:rPr>
              <a:t>Atmel's SAM</a:t>
            </a:r>
          </a:p>
          <a:p>
            <a:pPr marL="762000" marR="0" lvl="1" indent="-220133" rtl="0">
              <a:lnSpc>
                <a:spcPct val="100000"/>
              </a:lnSpc>
              <a:spcBef>
                <a:spcPts val="0"/>
              </a:spcBef>
              <a:spcAft>
                <a:spcPts val="0"/>
              </a:spcAft>
              <a:buClr>
                <a:srgbClr val="333333"/>
              </a:buClr>
              <a:buSzPct val="98765"/>
              <a:buFont typeface="Courier New"/>
              <a:buChar char="o"/>
            </a:pPr>
            <a:r>
              <a:rPr lang="en-US" sz="2666">
                <a:solidFill>
                  <a:srgbClr val="333333"/>
                </a:solidFill>
                <a:latin typeface="Arial"/>
                <a:ea typeface="Arial"/>
                <a:cs typeface="Arial"/>
                <a:sym typeface="Arial"/>
              </a:rPr>
              <a:t>NXP's LPCxxxx</a:t>
            </a:r>
          </a:p>
          <a:p>
            <a:pPr marL="381000" marR="0" lvl="0" indent="-220133" rtl="0">
              <a:lnSpc>
                <a:spcPct val="100000"/>
              </a:lnSpc>
              <a:spcBef>
                <a:spcPts val="0"/>
              </a:spcBef>
              <a:spcAft>
                <a:spcPts val="0"/>
              </a:spcAft>
              <a:buClr>
                <a:srgbClr val="333333"/>
              </a:buClr>
              <a:buSzPct val="98765"/>
              <a:buFont typeface="Arial"/>
              <a:buChar char="●"/>
            </a:pPr>
            <a:r>
              <a:rPr lang="en-US" sz="2666">
                <a:solidFill>
                  <a:srgbClr val="333333"/>
                </a:solidFill>
                <a:latin typeface="Arial"/>
                <a:ea typeface="Arial"/>
                <a:cs typeface="Arial"/>
                <a:sym typeface="Arial"/>
              </a:rPr>
              <a:t>ARM MPU boards:</a:t>
            </a:r>
          </a:p>
          <a:p>
            <a:pPr marL="762000" marR="0" lvl="1" indent="-220133" rtl="0">
              <a:lnSpc>
                <a:spcPct val="100000"/>
              </a:lnSpc>
              <a:spcBef>
                <a:spcPts val="0"/>
              </a:spcBef>
              <a:spcAft>
                <a:spcPts val="0"/>
              </a:spcAft>
              <a:buClr>
                <a:srgbClr val="333333"/>
              </a:buClr>
              <a:buSzPct val="98765"/>
              <a:buFont typeface="Courier New"/>
              <a:buChar char="o"/>
            </a:pPr>
            <a:r>
              <a:rPr lang="en-US" sz="2666">
                <a:solidFill>
                  <a:srgbClr val="333333"/>
                </a:solidFill>
                <a:latin typeface="Arial"/>
                <a:ea typeface="Arial"/>
                <a:cs typeface="Arial"/>
                <a:sym typeface="Arial"/>
              </a:rPr>
              <a:t>BeagleBone</a:t>
            </a:r>
          </a:p>
          <a:p>
            <a:pPr marL="762000" marR="0" lvl="1" indent="-220133" rtl="0">
              <a:lnSpc>
                <a:spcPct val="100000"/>
              </a:lnSpc>
              <a:spcBef>
                <a:spcPts val="0"/>
              </a:spcBef>
              <a:spcAft>
                <a:spcPts val="0"/>
              </a:spcAft>
              <a:buClr>
                <a:srgbClr val="333333"/>
              </a:buClr>
              <a:buSzPct val="98765"/>
              <a:buFont typeface="Courier New"/>
              <a:buChar char="o"/>
            </a:pPr>
            <a:r>
              <a:rPr lang="en-US" sz="2666">
                <a:solidFill>
                  <a:srgbClr val="333333"/>
                </a:solidFill>
                <a:latin typeface="Arial"/>
                <a:ea typeface="Arial"/>
                <a:cs typeface="Arial"/>
                <a:sym typeface="Arial"/>
              </a:rPr>
              <a:t>Rasberry PI</a:t>
            </a:r>
          </a:p>
        </p:txBody>
      </p:sp>
      <p:pic>
        <p:nvPicPr>
          <p:cNvPr id="79" name="Shape 79"/>
          <p:cNvPicPr preferRelativeResize="0"/>
          <p:nvPr/>
        </p:nvPicPr>
        <p:blipFill>
          <a:blip r:embed="rId3">
            <a:alphaModFix/>
          </a:blip>
          <a:stretch>
            <a:fillRect/>
          </a:stretch>
        </p:blipFill>
        <p:spPr>
          <a:xfrm>
            <a:off x="5384800" y="1828800"/>
            <a:ext cx="1981200" cy="457200"/>
          </a:xfrm>
          <a:prstGeom prst="rect">
            <a:avLst/>
          </a:prstGeom>
          <a:noFill/>
          <a:ln>
            <a:noFill/>
          </a:ln>
        </p:spPr>
      </p:pic>
      <p:pic>
        <p:nvPicPr>
          <p:cNvPr id="80" name="Shape 80"/>
          <p:cNvPicPr preferRelativeResize="0"/>
          <p:nvPr/>
        </p:nvPicPr>
        <p:blipFill>
          <a:blip r:embed="rId4">
            <a:alphaModFix/>
          </a:blip>
          <a:stretch>
            <a:fillRect/>
          </a:stretch>
        </p:blipFill>
        <p:spPr>
          <a:xfrm>
            <a:off x="5181600" y="3454375"/>
            <a:ext cx="2870200" cy="393675"/>
          </a:xfrm>
          <a:prstGeom prst="rect">
            <a:avLst/>
          </a:prstGeom>
          <a:noFill/>
          <a:ln>
            <a:noFill/>
          </a:ln>
        </p:spPr>
      </p:pic>
      <p:pic>
        <p:nvPicPr>
          <p:cNvPr id="81" name="Shape 81"/>
          <p:cNvPicPr preferRelativeResize="0"/>
          <p:nvPr/>
        </p:nvPicPr>
        <p:blipFill>
          <a:blip r:embed="rId5">
            <a:alphaModFix/>
          </a:blip>
          <a:stretch>
            <a:fillRect/>
          </a:stretch>
        </p:blipFill>
        <p:spPr>
          <a:xfrm>
            <a:off x="5283200" y="2235200"/>
            <a:ext cx="1193800" cy="965200"/>
          </a:xfrm>
          <a:prstGeom prst="rect">
            <a:avLst/>
          </a:prstGeom>
          <a:noFill/>
          <a:ln>
            <a:noFill/>
          </a:ln>
        </p:spPr>
      </p:pic>
      <p:pic>
        <p:nvPicPr>
          <p:cNvPr id="82" name="Shape 82"/>
          <p:cNvPicPr preferRelativeResize="0"/>
          <p:nvPr/>
        </p:nvPicPr>
        <p:blipFill>
          <a:blip r:embed="rId6">
            <a:alphaModFix/>
          </a:blip>
          <a:stretch>
            <a:fillRect/>
          </a:stretch>
        </p:blipFill>
        <p:spPr>
          <a:xfrm>
            <a:off x="5283200" y="4165600"/>
            <a:ext cx="1244600" cy="368300"/>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84138"/>
            <a:ext cx="9144000" cy="1270000"/>
          </a:xfrm>
          <a:prstGeom prst="rect">
            <a:avLst/>
          </a:prstGeom>
          <a:effectLst>
            <a:outerShdw blurRad="50800" dist="38100" dir="2700000" algn="tl" rotWithShape="0">
              <a:prstClr val="black">
                <a:alpha val="40000"/>
              </a:prstClr>
            </a:outerShdw>
          </a:effectLst>
        </p:spPr>
        <p:txBody>
          <a:bodyPr/>
          <a:lstStyle/>
          <a:p>
            <a:r>
              <a:rPr lang="en-US" dirty="0" smtClean="0"/>
              <a:t>Button Code</a:t>
            </a:r>
            <a:endParaRPr lang="en-US" dirty="0"/>
          </a:p>
        </p:txBody>
      </p:sp>
      <p:sp>
        <p:nvSpPr>
          <p:cNvPr id="4" name="TextBox 3"/>
          <p:cNvSpPr txBox="1"/>
          <p:nvPr/>
        </p:nvSpPr>
        <p:spPr>
          <a:xfrm>
            <a:off x="660400" y="457200"/>
            <a:ext cx="7710516" cy="6842897"/>
          </a:xfrm>
          <a:prstGeom prst="rect">
            <a:avLst/>
          </a:prstGeom>
          <a:noFill/>
        </p:spPr>
        <p:txBody>
          <a:bodyPr wrap="square" lIns="101599" tIns="50799" rIns="101599" bIns="50799" rtlCol="0">
            <a:spAutoFit/>
          </a:bodyPr>
          <a:lstStyle/>
          <a:p>
            <a:r>
              <a:rPr lang="en-US" sz="1700" dirty="0" smtClean="0">
                <a:solidFill>
                  <a:schemeClr val="tx1"/>
                </a:solidFill>
              </a:rPr>
              <a:t>/* Button</a:t>
            </a:r>
          </a:p>
          <a:p>
            <a:r>
              <a:rPr lang="en-US" sz="1700" dirty="0" smtClean="0">
                <a:solidFill>
                  <a:schemeClr val="tx1"/>
                </a:solidFill>
              </a:rPr>
              <a:t> */</a:t>
            </a:r>
          </a:p>
          <a:p>
            <a:r>
              <a:rPr lang="en-US" sz="1700" dirty="0" smtClean="0">
                <a:solidFill>
                  <a:schemeClr val="tx1"/>
                </a:solidFill>
              </a:rPr>
              <a:t> </a:t>
            </a:r>
          </a:p>
          <a:p>
            <a:r>
              <a:rPr lang="en-US" sz="1700" dirty="0" smtClean="0">
                <a:solidFill>
                  <a:schemeClr val="tx1"/>
                </a:solidFill>
              </a:rPr>
              <a:t>const  int  buttonPin = 2;                                  // the number of the pushbutton pin</a:t>
            </a:r>
          </a:p>
          <a:p>
            <a:r>
              <a:rPr lang="en-US" sz="1700" dirty="0" smtClean="0">
                <a:solidFill>
                  <a:schemeClr val="tx1"/>
                </a:solidFill>
              </a:rPr>
              <a:t>const  int  ledPin =  13;                                     // the number of the LED pin</a:t>
            </a:r>
          </a:p>
          <a:p>
            <a:endParaRPr lang="en-US" sz="1700" dirty="0" smtClean="0">
              <a:solidFill>
                <a:schemeClr val="tx1"/>
              </a:solidFill>
            </a:endParaRPr>
          </a:p>
          <a:p>
            <a:r>
              <a:rPr lang="en-US" sz="1700" dirty="0" smtClean="0">
                <a:solidFill>
                  <a:schemeClr val="tx1"/>
                </a:solidFill>
              </a:rPr>
              <a:t>int  buttonState = 0;                                         // variable for reading the pushbutton status</a:t>
            </a:r>
          </a:p>
          <a:p>
            <a:endParaRPr lang="en-US" sz="1700" dirty="0" smtClean="0">
              <a:solidFill>
                <a:schemeClr val="tx1"/>
              </a:solidFill>
            </a:endParaRPr>
          </a:p>
          <a:p>
            <a:r>
              <a:rPr lang="en-US" sz="1700" dirty="0" smtClean="0">
                <a:solidFill>
                  <a:schemeClr val="tx1"/>
                </a:solidFill>
              </a:rPr>
              <a:t>void setup() {</a:t>
            </a:r>
          </a:p>
          <a:p>
            <a:r>
              <a:rPr lang="en-US" sz="1700" dirty="0" smtClean="0">
                <a:solidFill>
                  <a:schemeClr val="tx1"/>
                </a:solidFill>
              </a:rPr>
              <a:t>  pinMode(ledPin, OUTPUT);      </a:t>
            </a:r>
          </a:p>
          <a:p>
            <a:r>
              <a:rPr lang="en-US" sz="1700" dirty="0" smtClean="0">
                <a:solidFill>
                  <a:schemeClr val="tx1"/>
                </a:solidFill>
              </a:rPr>
              <a:t>  pinMode(buttonPin, INPUT);     </a:t>
            </a:r>
          </a:p>
          <a:p>
            <a:r>
              <a:rPr lang="en-US" sz="1700" dirty="0" smtClean="0">
                <a:solidFill>
                  <a:schemeClr val="tx1"/>
                </a:solidFill>
              </a:rPr>
              <a:t>}</a:t>
            </a:r>
          </a:p>
          <a:p>
            <a:endParaRPr lang="en-US" sz="1700" dirty="0" smtClean="0">
              <a:solidFill>
                <a:schemeClr val="tx1"/>
              </a:solidFill>
            </a:endParaRPr>
          </a:p>
          <a:p>
            <a:r>
              <a:rPr lang="en-US" sz="1700" dirty="0" smtClean="0">
                <a:solidFill>
                  <a:schemeClr val="tx1"/>
                </a:solidFill>
              </a:rPr>
              <a:t>void  loop() {</a:t>
            </a:r>
          </a:p>
          <a:p>
            <a:r>
              <a:rPr lang="en-US" sz="1700" dirty="0" smtClean="0">
                <a:solidFill>
                  <a:schemeClr val="tx1"/>
                </a:solidFill>
              </a:rPr>
              <a:t>  buttonState = digitalRead(buttonPin);        // read the state of the pushbutton value</a:t>
            </a:r>
          </a:p>
          <a:p>
            <a:endParaRPr lang="en-US" sz="1700" dirty="0" smtClean="0">
              <a:solidFill>
                <a:schemeClr val="tx1"/>
              </a:solidFill>
            </a:endParaRPr>
          </a:p>
          <a:p>
            <a:r>
              <a:rPr lang="en-US" sz="1700" dirty="0" smtClean="0">
                <a:solidFill>
                  <a:schemeClr val="tx1"/>
                </a:solidFill>
              </a:rPr>
              <a:t>  if (buttonState == HIGH) {</a:t>
            </a:r>
          </a:p>
          <a:p>
            <a:r>
              <a:rPr lang="en-US" sz="1700" dirty="0" smtClean="0">
                <a:solidFill>
                  <a:schemeClr val="tx1"/>
                </a:solidFill>
              </a:rPr>
              <a:t>    digitalWrite(ledPin, HIGH);  </a:t>
            </a:r>
          </a:p>
          <a:p>
            <a:r>
              <a:rPr lang="en-US" sz="1700" dirty="0" smtClean="0">
                <a:solidFill>
                  <a:schemeClr val="tx1"/>
                </a:solidFill>
              </a:rPr>
              <a:t>  } </a:t>
            </a:r>
          </a:p>
          <a:p>
            <a:r>
              <a:rPr lang="en-US" sz="1700" dirty="0" smtClean="0">
                <a:solidFill>
                  <a:schemeClr val="tx1"/>
                </a:solidFill>
              </a:rPr>
              <a:t>  else {</a:t>
            </a:r>
          </a:p>
          <a:p>
            <a:r>
              <a:rPr lang="en-US" sz="1700" dirty="0" smtClean="0">
                <a:solidFill>
                  <a:schemeClr val="tx1"/>
                </a:solidFill>
              </a:rPr>
              <a:t>    digitalWrite(ledPin, LOW);</a:t>
            </a:r>
          </a:p>
          <a:p>
            <a:r>
              <a:rPr lang="en-US" sz="1700" dirty="0" smtClean="0">
                <a:solidFill>
                  <a:schemeClr val="tx1"/>
                </a:solidFill>
              </a:rPr>
              <a:t>  }</a:t>
            </a:r>
          </a:p>
          <a:p>
            <a:r>
              <a:rPr lang="en-US" sz="1700" dirty="0" smtClean="0">
                <a:solidFill>
                  <a:schemeClr val="tx1"/>
                </a:solidFill>
              </a:rPr>
              <a:t>}</a:t>
            </a:r>
            <a:endParaRPr lang="en-US" sz="1700" dirty="0">
              <a:solidFill>
                <a:schemeClr val="tx1"/>
              </a:solidFill>
            </a:endParaRPr>
          </a:p>
        </p:txBody>
      </p:sp>
      <p:pic>
        <p:nvPicPr>
          <p:cNvPr id="5" name="Picture 2"/>
          <p:cNvPicPr>
            <a:picLocks noChangeAspect="1" noChangeArrowheads="1"/>
          </p:cNvPicPr>
          <p:nvPr/>
        </p:nvPicPr>
        <p:blipFill>
          <a:blip r:embed="rId2" cstate="print"/>
          <a:srcRect/>
          <a:stretch>
            <a:fillRect/>
          </a:stretch>
        </p:blipFill>
        <p:spPr bwMode="auto">
          <a:xfrm>
            <a:off x="4656667" y="3979333"/>
            <a:ext cx="5148938" cy="2540000"/>
          </a:xfrm>
          <a:prstGeom prst="rect">
            <a:avLst/>
          </a:prstGeom>
          <a:ln>
            <a:noFill/>
          </a:ln>
          <a:effectLst>
            <a:outerShdw blurRad="292100" dist="139700" dir="2700000" algn="tl" rotWithShape="0">
              <a:srgbClr val="333333">
                <a:alpha val="65000"/>
              </a:srgbClr>
            </a:outerShdw>
          </a:effectLst>
        </p:spPr>
      </p:pic>
      <p:sp>
        <p:nvSpPr>
          <p:cNvPr id="6" name="TextBox 5"/>
          <p:cNvSpPr txBox="1"/>
          <p:nvPr/>
        </p:nvSpPr>
        <p:spPr>
          <a:xfrm>
            <a:off x="3810000" y="7112000"/>
            <a:ext cx="3159517" cy="318034"/>
          </a:xfrm>
          <a:prstGeom prst="rect">
            <a:avLst/>
          </a:prstGeom>
          <a:noFill/>
        </p:spPr>
        <p:txBody>
          <a:bodyPr wrap="none" lIns="101599" tIns="50799" rIns="101599" bIns="50799" rtlCol="0">
            <a:spAutoFit/>
          </a:bodyPr>
          <a:lstStyle/>
          <a:p>
            <a:r>
              <a:rPr lang="en-US" i="1" dirty="0" smtClean="0">
                <a:solidFill>
                  <a:schemeClr val="accent6">
                    <a:lumMod val="60000"/>
                    <a:lumOff val="40000"/>
                  </a:schemeClr>
                </a:solidFill>
              </a:rPr>
              <a:t>You can make this code a lot shorter!</a:t>
            </a:r>
            <a:endParaRPr lang="en-US" i="1" dirty="0">
              <a:solidFill>
                <a:schemeClr val="accent6">
                  <a:lumMod val="60000"/>
                  <a:lumOff val="40000"/>
                </a:schemeClr>
              </a:solidFill>
            </a:endParaRPr>
          </a:p>
        </p:txBody>
      </p:sp>
    </p:spTree>
  </p:cSld>
  <p:clrMapOvr>
    <a:masterClrMapping/>
  </p:clrMapOvr>
  <p:transition>
    <p:fade/>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304800"/>
            <a:ext cx="9144000" cy="1270000"/>
          </a:xfrm>
          <a:prstGeom prst="rect">
            <a:avLst/>
          </a:prstGeom>
          <a:effectLst>
            <a:outerShdw blurRad="50800" dist="38100" dir="2700000" algn="tl" rotWithShape="0">
              <a:prstClr val="black">
                <a:alpha val="40000"/>
              </a:prstClr>
            </a:outerShdw>
          </a:effectLst>
        </p:spPr>
        <p:txBody>
          <a:bodyPr/>
          <a:lstStyle/>
          <a:p>
            <a:r>
              <a:rPr lang="en-US" dirty="0" smtClean="0"/>
              <a:t>Analog vs. Digital</a:t>
            </a:r>
            <a:endParaRPr lang="en-US" dirty="0"/>
          </a:p>
        </p:txBody>
      </p:sp>
      <p:pic>
        <p:nvPicPr>
          <p:cNvPr id="63490" name="Picture 2"/>
          <p:cNvPicPr>
            <a:picLocks noChangeAspect="1" noChangeArrowheads="1"/>
          </p:cNvPicPr>
          <p:nvPr/>
        </p:nvPicPr>
        <p:blipFill>
          <a:blip r:embed="rId2" cstate="print"/>
          <a:srcRect/>
          <a:stretch>
            <a:fillRect/>
          </a:stretch>
        </p:blipFill>
        <p:spPr bwMode="auto">
          <a:xfrm>
            <a:off x="1947334" y="2455333"/>
            <a:ext cx="6170083" cy="2751667"/>
          </a:xfrm>
          <a:prstGeom prst="rect">
            <a:avLst/>
          </a:prstGeom>
          <a:ln>
            <a:noFill/>
          </a:ln>
          <a:effectLst>
            <a:outerShdw blurRad="292100" dist="139700" dir="2700000" algn="tl" rotWithShape="0">
              <a:srgbClr val="333333">
                <a:alpha val="65000"/>
              </a:srgbClr>
            </a:outerShdw>
          </a:effectLst>
        </p:spPr>
      </p:pic>
      <p:sp>
        <p:nvSpPr>
          <p:cNvPr id="4" name="TextBox 3"/>
          <p:cNvSpPr txBox="1"/>
          <p:nvPr/>
        </p:nvSpPr>
        <p:spPr>
          <a:xfrm>
            <a:off x="3217333" y="6942667"/>
            <a:ext cx="2612893" cy="318034"/>
          </a:xfrm>
          <a:prstGeom prst="rect">
            <a:avLst/>
          </a:prstGeom>
          <a:noFill/>
        </p:spPr>
        <p:txBody>
          <a:bodyPr wrap="none" lIns="101599" tIns="50799" rIns="101599" bIns="50799" rtlCol="0">
            <a:spAutoFit/>
          </a:bodyPr>
          <a:lstStyle/>
          <a:p>
            <a:r>
              <a:rPr lang="en-US" i="1" dirty="0" smtClean="0">
                <a:solidFill>
                  <a:schemeClr val="accent6">
                    <a:lumMod val="60000"/>
                    <a:lumOff val="40000"/>
                  </a:schemeClr>
                </a:solidFill>
              </a:rPr>
              <a:t>Analog outputs are expensive!</a:t>
            </a:r>
            <a:endParaRPr lang="en-US" i="1" dirty="0">
              <a:solidFill>
                <a:schemeClr val="accent6">
                  <a:lumMod val="60000"/>
                  <a:lumOff val="40000"/>
                </a:schemeClr>
              </a:solidFill>
            </a:endParaRPr>
          </a:p>
        </p:txBody>
      </p:sp>
    </p:spTree>
  </p:cSld>
  <p:clrMapOvr>
    <a:masterClrMapping/>
  </p:clrMapOvr>
  <p:transition>
    <p:fade/>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304800"/>
            <a:ext cx="9144000" cy="1270000"/>
          </a:xfrm>
          <a:prstGeom prst="rect">
            <a:avLst/>
          </a:prstGeom>
          <a:effectLst>
            <a:outerShdw blurRad="50800" dist="38100" dir="2700000" algn="tl" rotWithShape="0">
              <a:prstClr val="black">
                <a:alpha val="40000"/>
              </a:prstClr>
            </a:outerShdw>
          </a:effectLst>
        </p:spPr>
        <p:txBody>
          <a:bodyPr/>
          <a:lstStyle/>
          <a:p>
            <a:r>
              <a:rPr lang="en-US" dirty="0" smtClean="0"/>
              <a:t>Analog vs. PWM Signals</a:t>
            </a:r>
            <a:endParaRPr lang="en-US" dirty="0"/>
          </a:p>
        </p:txBody>
      </p:sp>
      <p:pic>
        <p:nvPicPr>
          <p:cNvPr id="47110" name="Picture 6" descr="http://tom-itx.dyndns.org:81/~webpage/abcminiuser/articles/Waves.png"/>
          <p:cNvPicPr>
            <a:picLocks noChangeAspect="1" noChangeArrowheads="1"/>
          </p:cNvPicPr>
          <p:nvPr/>
        </p:nvPicPr>
        <p:blipFill>
          <a:blip r:embed="rId3" cstate="print"/>
          <a:srcRect/>
          <a:stretch>
            <a:fillRect/>
          </a:stretch>
        </p:blipFill>
        <p:spPr bwMode="auto">
          <a:xfrm>
            <a:off x="2116667" y="1862667"/>
            <a:ext cx="5503333" cy="3967239"/>
          </a:xfrm>
          <a:prstGeom prst="rect">
            <a:avLst/>
          </a:prstGeom>
          <a:ln>
            <a:noFill/>
          </a:ln>
          <a:effectLst>
            <a:outerShdw blurRad="292100" dist="139700" dir="2700000" algn="tl" rotWithShape="0">
              <a:srgbClr val="333333">
                <a:alpha val="65000"/>
              </a:srgbClr>
            </a:outerShdw>
          </a:effectLst>
        </p:spPr>
      </p:pic>
      <p:sp>
        <p:nvSpPr>
          <p:cNvPr id="7" name="TextBox 6"/>
          <p:cNvSpPr txBox="1"/>
          <p:nvPr/>
        </p:nvSpPr>
        <p:spPr>
          <a:xfrm>
            <a:off x="3302000" y="6942667"/>
            <a:ext cx="2484653" cy="318034"/>
          </a:xfrm>
          <a:prstGeom prst="rect">
            <a:avLst/>
          </a:prstGeom>
          <a:noFill/>
        </p:spPr>
        <p:txBody>
          <a:bodyPr wrap="none" lIns="101599" tIns="50799" rIns="101599" bIns="50799" rtlCol="0">
            <a:spAutoFit/>
          </a:bodyPr>
          <a:lstStyle/>
          <a:p>
            <a:r>
              <a:rPr lang="en-US" i="1" dirty="0" smtClean="0">
                <a:solidFill>
                  <a:schemeClr val="accent6">
                    <a:lumMod val="60000"/>
                    <a:lumOff val="40000"/>
                  </a:schemeClr>
                </a:solidFill>
              </a:rPr>
              <a:t>PWM is cheap to implement!</a:t>
            </a:r>
            <a:endParaRPr lang="en-US" i="1" dirty="0">
              <a:solidFill>
                <a:schemeClr val="accent6">
                  <a:lumMod val="60000"/>
                  <a:lumOff val="40000"/>
                </a:schemeClr>
              </a:solidFill>
            </a:endParaRPr>
          </a:p>
        </p:txBody>
      </p:sp>
    </p:spTree>
  </p:cSld>
  <p:clrMapOvr>
    <a:masterClrMapping/>
  </p:clrMapOvr>
  <p:transition>
    <p:fade/>
  </p:transition>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304800"/>
            <a:ext cx="9144000" cy="1270000"/>
          </a:xfrm>
          <a:prstGeom prst="rect">
            <a:avLst/>
          </a:prstGeom>
          <a:effectLst>
            <a:outerShdw blurRad="50800" dist="38100" dir="2700000" algn="tl" rotWithShape="0">
              <a:prstClr val="black">
                <a:alpha val="40000"/>
              </a:prstClr>
            </a:outerShdw>
          </a:effectLst>
        </p:spPr>
        <p:txBody>
          <a:bodyPr/>
          <a:lstStyle/>
          <a:p>
            <a:r>
              <a:rPr lang="en-US" dirty="0" smtClean="0"/>
              <a:t>Fade Layout</a:t>
            </a:r>
            <a:endParaRPr lang="en-US" dirty="0"/>
          </a:p>
        </p:txBody>
      </p:sp>
      <p:pic>
        <p:nvPicPr>
          <p:cNvPr id="45059" name="Picture 3"/>
          <p:cNvPicPr>
            <a:picLocks noChangeAspect="1" noChangeArrowheads="1"/>
          </p:cNvPicPr>
          <p:nvPr/>
        </p:nvPicPr>
        <p:blipFill>
          <a:blip r:embed="rId2" cstate="print"/>
          <a:srcRect/>
          <a:stretch>
            <a:fillRect/>
          </a:stretch>
        </p:blipFill>
        <p:spPr bwMode="auto">
          <a:xfrm>
            <a:off x="931333" y="2201334"/>
            <a:ext cx="7958667" cy="3895530"/>
          </a:xfrm>
          <a:prstGeom prst="rect">
            <a:avLst/>
          </a:prstGeom>
          <a:ln>
            <a:noFill/>
          </a:ln>
          <a:effectLst>
            <a:outerShdw blurRad="292100" dist="139700" dir="2700000" algn="tl" rotWithShape="0">
              <a:srgbClr val="333333">
                <a:alpha val="65000"/>
              </a:srgbClr>
            </a:outerShdw>
          </a:effectLst>
        </p:spPr>
      </p:pic>
    </p:spTree>
  </p:cSld>
  <p:clrMapOvr>
    <a:masterClrMapping/>
  </p:clrMapOvr>
  <p:transition>
    <p:fade/>
  </p:transition>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5400" y="304800"/>
            <a:ext cx="9144000" cy="1270000"/>
          </a:xfrm>
          <a:prstGeom prst="rect">
            <a:avLst/>
          </a:prstGeom>
          <a:effectLst>
            <a:outerShdw blurRad="50800" dist="38100" dir="2700000" algn="tl" rotWithShape="0">
              <a:prstClr val="black">
                <a:alpha val="40000"/>
              </a:prstClr>
            </a:outerShdw>
          </a:effectLst>
        </p:spPr>
        <p:txBody>
          <a:bodyPr/>
          <a:lstStyle/>
          <a:p>
            <a:r>
              <a:rPr lang="en-US" dirty="0" smtClean="0"/>
              <a:t>Fade Code</a:t>
            </a:r>
            <a:endParaRPr lang="en-US" dirty="0"/>
          </a:p>
        </p:txBody>
      </p:sp>
      <p:sp>
        <p:nvSpPr>
          <p:cNvPr id="4" name="TextBox 3"/>
          <p:cNvSpPr txBox="1"/>
          <p:nvPr/>
        </p:nvSpPr>
        <p:spPr>
          <a:xfrm>
            <a:off x="660400" y="685800"/>
            <a:ext cx="9059333" cy="6719786"/>
          </a:xfrm>
          <a:prstGeom prst="rect">
            <a:avLst/>
          </a:prstGeom>
          <a:noFill/>
        </p:spPr>
        <p:txBody>
          <a:bodyPr wrap="square" lIns="101599" tIns="50799" rIns="101599" bIns="50799" rtlCol="0">
            <a:spAutoFit/>
          </a:bodyPr>
          <a:lstStyle/>
          <a:p>
            <a:r>
              <a:rPr lang="en-US" sz="1600" dirty="0" smtClean="0">
                <a:solidFill>
                  <a:schemeClr val="tx1"/>
                </a:solidFill>
              </a:rPr>
              <a:t>/* Fade</a:t>
            </a:r>
          </a:p>
          <a:p>
            <a:r>
              <a:rPr lang="en-US" sz="1600" dirty="0" smtClean="0">
                <a:solidFill>
                  <a:schemeClr val="tx1"/>
                </a:solidFill>
              </a:rPr>
              <a:t> */</a:t>
            </a:r>
          </a:p>
          <a:p>
            <a:r>
              <a:rPr lang="en-US" sz="1600" dirty="0" smtClean="0">
                <a:solidFill>
                  <a:schemeClr val="tx1"/>
                </a:solidFill>
              </a:rPr>
              <a:t> </a:t>
            </a:r>
          </a:p>
          <a:p>
            <a:r>
              <a:rPr lang="en-US" sz="1600" dirty="0" smtClean="0">
                <a:solidFill>
                  <a:schemeClr val="tx1"/>
                </a:solidFill>
              </a:rPr>
              <a:t>int  led = 9;                                                                        // the pin that the LED is attached to</a:t>
            </a:r>
          </a:p>
          <a:p>
            <a:r>
              <a:rPr lang="en-US" sz="1600" dirty="0" smtClean="0">
                <a:solidFill>
                  <a:schemeClr val="tx1"/>
                </a:solidFill>
              </a:rPr>
              <a:t>int  brightness = 0;                                                          // how bright the LED is</a:t>
            </a:r>
          </a:p>
          <a:p>
            <a:r>
              <a:rPr lang="en-US" sz="1600" dirty="0" smtClean="0">
                <a:solidFill>
                  <a:schemeClr val="tx1"/>
                </a:solidFill>
              </a:rPr>
              <a:t>int  fadeAmount = 5;                                                      // how many points to fade the LED by</a:t>
            </a:r>
          </a:p>
          <a:p>
            <a:endParaRPr lang="en-US" sz="1600" dirty="0" smtClean="0">
              <a:solidFill>
                <a:schemeClr val="tx1"/>
              </a:solidFill>
            </a:endParaRPr>
          </a:p>
          <a:p>
            <a:endParaRPr lang="en-US" sz="1600" dirty="0" smtClean="0">
              <a:solidFill>
                <a:schemeClr val="tx1"/>
              </a:solidFill>
            </a:endParaRPr>
          </a:p>
          <a:p>
            <a:r>
              <a:rPr lang="en-US" sz="1600" dirty="0" smtClean="0">
                <a:solidFill>
                  <a:schemeClr val="tx1"/>
                </a:solidFill>
              </a:rPr>
              <a:t>void setup()  { </a:t>
            </a:r>
          </a:p>
          <a:p>
            <a:r>
              <a:rPr lang="en-US" sz="1600" dirty="0" smtClean="0">
                <a:solidFill>
                  <a:schemeClr val="tx1"/>
                </a:solidFill>
              </a:rPr>
              <a:t>  pinMode(led, OUTPUT);                                             // declare pin 9 to be an output</a:t>
            </a:r>
          </a:p>
          <a:p>
            <a:r>
              <a:rPr lang="en-US" sz="1600" dirty="0" smtClean="0">
                <a:solidFill>
                  <a:schemeClr val="tx1"/>
                </a:solidFill>
              </a:rPr>
              <a:t>} </a:t>
            </a:r>
          </a:p>
          <a:p>
            <a:endParaRPr lang="en-US" sz="1600" dirty="0" smtClean="0">
              <a:solidFill>
                <a:schemeClr val="tx1"/>
              </a:solidFill>
            </a:endParaRPr>
          </a:p>
          <a:p>
            <a:r>
              <a:rPr lang="en-US" sz="1600" dirty="0" smtClean="0">
                <a:solidFill>
                  <a:schemeClr val="tx1"/>
                </a:solidFill>
              </a:rPr>
              <a:t>void  loop()  { </a:t>
            </a:r>
          </a:p>
          <a:p>
            <a:r>
              <a:rPr lang="en-US" sz="1600" dirty="0" smtClean="0">
                <a:solidFill>
                  <a:schemeClr val="tx1"/>
                </a:solidFill>
              </a:rPr>
              <a:t>  analogWrite(led, brightness);                                   // set the brightness of pin 9 (it’s not really analog)</a:t>
            </a:r>
          </a:p>
          <a:p>
            <a:endParaRPr lang="en-US" sz="1600" dirty="0" smtClean="0">
              <a:solidFill>
                <a:schemeClr val="tx1"/>
              </a:solidFill>
            </a:endParaRPr>
          </a:p>
          <a:p>
            <a:r>
              <a:rPr lang="en-US" sz="1600" dirty="0" smtClean="0">
                <a:solidFill>
                  <a:schemeClr val="tx1"/>
                </a:solidFill>
              </a:rPr>
              <a:t>  brightness = brightness + fadeAmount;                 // change the brightness for next time through the loop</a:t>
            </a:r>
          </a:p>
          <a:p>
            <a:endParaRPr lang="en-US" sz="1600" dirty="0" smtClean="0">
              <a:solidFill>
                <a:schemeClr val="tx1"/>
              </a:solidFill>
            </a:endParaRPr>
          </a:p>
          <a:p>
            <a:r>
              <a:rPr lang="en-US" sz="1600" dirty="0" smtClean="0">
                <a:solidFill>
                  <a:schemeClr val="tx1"/>
                </a:solidFill>
              </a:rPr>
              <a:t>  if (brightness == 0 || brightness == 255)  {           // reverse the direction of the fading at the ends of the fade</a:t>
            </a:r>
          </a:p>
          <a:p>
            <a:r>
              <a:rPr lang="en-US" sz="1600" dirty="0" smtClean="0">
                <a:solidFill>
                  <a:schemeClr val="tx1"/>
                </a:solidFill>
              </a:rPr>
              <a:t>    fadeAmount = -fadeAmount ; </a:t>
            </a:r>
          </a:p>
          <a:p>
            <a:r>
              <a:rPr lang="en-US" sz="1600" dirty="0" smtClean="0">
                <a:solidFill>
                  <a:schemeClr val="tx1"/>
                </a:solidFill>
              </a:rPr>
              <a:t>  }     </a:t>
            </a:r>
          </a:p>
          <a:p>
            <a:endParaRPr lang="en-US" sz="1600" dirty="0" smtClean="0">
              <a:solidFill>
                <a:schemeClr val="tx1"/>
              </a:solidFill>
            </a:endParaRPr>
          </a:p>
          <a:p>
            <a:r>
              <a:rPr lang="en-US" sz="1600" dirty="0" smtClean="0">
                <a:solidFill>
                  <a:schemeClr val="tx1"/>
                </a:solidFill>
              </a:rPr>
              <a:t>  delay(30);                                                                    // wait for 30 milliseconds to see the dimming effect</a:t>
            </a:r>
          </a:p>
          <a:p>
            <a:r>
              <a:rPr lang="en-US" sz="1600" dirty="0" smtClean="0">
                <a:solidFill>
                  <a:schemeClr val="tx1"/>
                </a:solidFill>
              </a:rPr>
              <a:t>}</a:t>
            </a:r>
            <a:endParaRPr lang="en-US" sz="1600" dirty="0">
              <a:solidFill>
                <a:schemeClr val="tx1"/>
              </a:solidFill>
            </a:endParaRPr>
          </a:p>
        </p:txBody>
      </p:sp>
    </p:spTree>
  </p:cSld>
  <p:clrMapOvr>
    <a:masterClrMapping/>
  </p:clrMapOvr>
  <p:transition>
    <p:fade/>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304800"/>
            <a:ext cx="9144000" cy="1270000"/>
          </a:xfrm>
          <a:prstGeom prst="rect">
            <a:avLst/>
          </a:prstGeom>
          <a:effectLst>
            <a:outerShdw blurRad="50800" dist="38100" dir="2700000" algn="tl" rotWithShape="0">
              <a:prstClr val="black">
                <a:alpha val="40000"/>
              </a:prstClr>
            </a:outerShdw>
          </a:effectLst>
        </p:spPr>
        <p:txBody>
          <a:bodyPr/>
          <a:lstStyle/>
          <a:p>
            <a:r>
              <a:rPr lang="en-US" dirty="0" smtClean="0"/>
              <a:t>Analog Read Layout</a:t>
            </a:r>
            <a:endParaRPr lang="en-US" dirty="0"/>
          </a:p>
        </p:txBody>
      </p:sp>
      <p:pic>
        <p:nvPicPr>
          <p:cNvPr id="64514" name="Picture 2"/>
          <p:cNvPicPr>
            <a:picLocks noChangeAspect="1" noChangeArrowheads="1"/>
          </p:cNvPicPr>
          <p:nvPr/>
        </p:nvPicPr>
        <p:blipFill>
          <a:blip r:embed="rId2" cstate="print"/>
          <a:srcRect/>
          <a:stretch>
            <a:fillRect/>
          </a:stretch>
        </p:blipFill>
        <p:spPr bwMode="auto">
          <a:xfrm>
            <a:off x="762001" y="2032000"/>
            <a:ext cx="8549432" cy="3894667"/>
          </a:xfrm>
          <a:prstGeom prst="rect">
            <a:avLst/>
          </a:prstGeom>
          <a:ln>
            <a:noFill/>
          </a:ln>
          <a:effectLst>
            <a:outerShdw blurRad="292100" dist="139700" dir="2700000" algn="tl" rotWithShape="0">
              <a:srgbClr val="333333">
                <a:alpha val="65000"/>
              </a:srgbClr>
            </a:outerShdw>
          </a:effectLst>
        </p:spPr>
      </p:pic>
    </p:spTree>
  </p:cSld>
  <p:clrMapOvr>
    <a:masterClrMapping/>
  </p:clrMapOvr>
  <p:transition>
    <p:fade/>
  </p:transition>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304800"/>
            <a:ext cx="9144000" cy="1270000"/>
          </a:xfrm>
          <a:prstGeom prst="rect">
            <a:avLst/>
          </a:prstGeom>
          <a:effectLst>
            <a:outerShdw blurRad="50800" dist="38100" dir="2700000" algn="tl" rotWithShape="0">
              <a:prstClr val="black">
                <a:alpha val="40000"/>
              </a:prstClr>
            </a:outerShdw>
          </a:effectLst>
        </p:spPr>
        <p:txBody>
          <a:bodyPr/>
          <a:lstStyle/>
          <a:p>
            <a:r>
              <a:rPr lang="en-US" dirty="0" smtClean="0"/>
              <a:t>Analog Read Code</a:t>
            </a:r>
            <a:endParaRPr lang="en-US" dirty="0"/>
          </a:p>
        </p:txBody>
      </p:sp>
      <p:sp>
        <p:nvSpPr>
          <p:cNvPr id="4" name="TextBox 3"/>
          <p:cNvSpPr txBox="1"/>
          <p:nvPr/>
        </p:nvSpPr>
        <p:spPr>
          <a:xfrm>
            <a:off x="584200" y="1447800"/>
            <a:ext cx="8636000" cy="2687913"/>
          </a:xfrm>
          <a:prstGeom prst="rect">
            <a:avLst/>
          </a:prstGeom>
          <a:noFill/>
        </p:spPr>
        <p:txBody>
          <a:bodyPr wrap="square" lIns="101599" tIns="50799" rIns="101599" bIns="50799" rtlCol="0">
            <a:spAutoFit/>
          </a:bodyPr>
          <a:lstStyle/>
          <a:p>
            <a:r>
              <a:rPr lang="en-US" i="1" dirty="0" smtClean="0">
                <a:solidFill>
                  <a:schemeClr val="tx1"/>
                </a:solidFill>
              </a:rPr>
              <a:t>/* Analog Read</a:t>
            </a:r>
            <a:br>
              <a:rPr lang="en-US" i="1" dirty="0" smtClean="0">
                <a:solidFill>
                  <a:schemeClr val="tx1"/>
                </a:solidFill>
              </a:rPr>
            </a:br>
            <a:r>
              <a:rPr lang="en-US" i="1" dirty="0" smtClean="0">
                <a:solidFill>
                  <a:schemeClr val="tx1"/>
                </a:solidFill>
              </a:rPr>
              <a:t> */</a:t>
            </a:r>
            <a:r>
              <a:rPr lang="en-US" dirty="0" smtClean="0">
                <a:solidFill>
                  <a:schemeClr val="tx1"/>
                </a:solidFill>
              </a:rPr>
              <a:t/>
            </a:r>
            <a:br>
              <a:rPr lang="en-US" dirty="0" smtClean="0">
                <a:solidFill>
                  <a:schemeClr val="tx1"/>
                </a:solidFill>
              </a:rPr>
            </a:br>
            <a:r>
              <a:rPr lang="en-US" dirty="0" smtClean="0">
                <a:solidFill>
                  <a:schemeClr val="tx1"/>
                </a:solidFill>
              </a:rPr>
              <a:t/>
            </a:r>
            <a:br>
              <a:rPr lang="en-US" dirty="0" smtClean="0">
                <a:solidFill>
                  <a:schemeClr val="tx1"/>
                </a:solidFill>
              </a:rPr>
            </a:br>
            <a:r>
              <a:rPr lang="en-US" dirty="0" smtClean="0">
                <a:solidFill>
                  <a:schemeClr val="tx1"/>
                </a:solidFill>
              </a:rPr>
              <a:t>void </a:t>
            </a:r>
            <a:r>
              <a:rPr lang="en-US" b="1" dirty="0" smtClean="0">
                <a:solidFill>
                  <a:schemeClr val="tx1"/>
                </a:solidFill>
              </a:rPr>
              <a:t>setup</a:t>
            </a:r>
            <a:r>
              <a:rPr lang="en-US" dirty="0" smtClean="0">
                <a:solidFill>
                  <a:schemeClr val="tx1"/>
                </a:solidFill>
              </a:rPr>
              <a:t>()  {</a:t>
            </a:r>
            <a:br>
              <a:rPr lang="en-US" dirty="0" smtClean="0">
                <a:solidFill>
                  <a:schemeClr val="tx1"/>
                </a:solidFill>
              </a:rPr>
            </a:br>
            <a:r>
              <a:rPr lang="en-US" dirty="0" smtClean="0">
                <a:solidFill>
                  <a:schemeClr val="tx1"/>
                </a:solidFill>
              </a:rPr>
              <a:t>  Serial.begin(9600);   	</a:t>
            </a:r>
            <a:r>
              <a:rPr lang="en-US" i="1" dirty="0" smtClean="0">
                <a:solidFill>
                  <a:schemeClr val="tx1"/>
                </a:solidFill>
              </a:rPr>
              <a:t>// initialize console output at 9600 bits per second</a:t>
            </a:r>
            <a:r>
              <a:rPr lang="en-US" dirty="0" smtClean="0">
                <a:solidFill>
                  <a:schemeClr val="tx1"/>
                </a:solidFill>
              </a:rPr>
              <a:t/>
            </a:r>
            <a:br>
              <a:rPr lang="en-US" dirty="0" smtClean="0">
                <a:solidFill>
                  <a:schemeClr val="tx1"/>
                </a:solidFill>
              </a:rPr>
            </a:br>
            <a:r>
              <a:rPr lang="en-US" dirty="0" smtClean="0">
                <a:solidFill>
                  <a:schemeClr val="tx1"/>
                </a:solidFill>
              </a:rPr>
              <a:t>}		    	// Press ctrl-shift-m to bring up the console</a:t>
            </a:r>
            <a:br>
              <a:rPr lang="en-US" dirty="0" smtClean="0">
                <a:solidFill>
                  <a:schemeClr val="tx1"/>
                </a:solidFill>
              </a:rPr>
            </a:br>
            <a:r>
              <a:rPr lang="en-US" dirty="0" smtClean="0">
                <a:solidFill>
                  <a:schemeClr val="tx1"/>
                </a:solidFill>
              </a:rPr>
              <a:t/>
            </a:r>
            <a:br>
              <a:rPr lang="en-US" dirty="0" smtClean="0">
                <a:solidFill>
                  <a:schemeClr val="tx1"/>
                </a:solidFill>
              </a:rPr>
            </a:br>
            <a:r>
              <a:rPr lang="en-US" dirty="0" smtClean="0">
                <a:solidFill>
                  <a:schemeClr val="tx1"/>
                </a:solidFill>
              </a:rPr>
              <a:t>void </a:t>
            </a:r>
            <a:r>
              <a:rPr lang="en-US" b="1" dirty="0" smtClean="0">
                <a:solidFill>
                  <a:schemeClr val="tx1"/>
                </a:solidFill>
              </a:rPr>
              <a:t>loop</a:t>
            </a:r>
            <a:r>
              <a:rPr lang="en-US" dirty="0" smtClean="0">
                <a:solidFill>
                  <a:schemeClr val="tx1"/>
                </a:solidFill>
              </a:rPr>
              <a:t>()  {</a:t>
            </a:r>
            <a:br>
              <a:rPr lang="en-US" dirty="0" smtClean="0">
                <a:solidFill>
                  <a:schemeClr val="tx1"/>
                </a:solidFill>
              </a:rPr>
            </a:br>
            <a:r>
              <a:rPr lang="en-US" dirty="0" smtClean="0">
                <a:solidFill>
                  <a:schemeClr val="tx1"/>
                </a:solidFill>
              </a:rPr>
              <a:t>  int sensorValue = analogRead(A0);              </a:t>
            </a:r>
            <a:r>
              <a:rPr lang="en-US" i="1" dirty="0" smtClean="0">
                <a:solidFill>
                  <a:schemeClr val="tx1"/>
                </a:solidFill>
              </a:rPr>
              <a:t>// read the input on analog pin 0</a:t>
            </a:r>
            <a:r>
              <a:rPr lang="en-US" dirty="0" smtClean="0">
                <a:solidFill>
                  <a:schemeClr val="tx1"/>
                </a:solidFill>
              </a:rPr>
              <a:t/>
            </a:r>
            <a:br>
              <a:rPr lang="en-US" dirty="0" smtClean="0">
                <a:solidFill>
                  <a:schemeClr val="tx1"/>
                </a:solidFill>
              </a:rPr>
            </a:br>
            <a:r>
              <a:rPr lang="en-US" dirty="0" smtClean="0">
                <a:solidFill>
                  <a:schemeClr val="tx1"/>
                </a:solidFill>
              </a:rPr>
              <a:t>  Serial.println(sensorValue);                          </a:t>
            </a:r>
            <a:r>
              <a:rPr lang="en-US" i="1" dirty="0" smtClean="0">
                <a:solidFill>
                  <a:schemeClr val="tx1"/>
                </a:solidFill>
              </a:rPr>
              <a:t>// print out the value you read</a:t>
            </a:r>
            <a:r>
              <a:rPr lang="en-US" dirty="0" smtClean="0">
                <a:solidFill>
                  <a:schemeClr val="tx1"/>
                </a:solidFill>
              </a:rPr>
              <a:t/>
            </a:r>
            <a:br>
              <a:rPr lang="en-US" dirty="0" smtClean="0">
                <a:solidFill>
                  <a:schemeClr val="tx1"/>
                </a:solidFill>
              </a:rPr>
            </a:br>
            <a:r>
              <a:rPr lang="en-US" dirty="0" smtClean="0">
                <a:solidFill>
                  <a:schemeClr val="tx1"/>
                </a:solidFill>
              </a:rPr>
              <a:t>  delay(10);                                                          </a:t>
            </a:r>
            <a:r>
              <a:rPr lang="en-US" i="1" dirty="0" smtClean="0">
                <a:solidFill>
                  <a:schemeClr val="tx1"/>
                </a:solidFill>
              </a:rPr>
              <a:t>// delay in between reads for stability</a:t>
            </a:r>
            <a:r>
              <a:rPr lang="en-US" dirty="0" smtClean="0">
                <a:solidFill>
                  <a:schemeClr val="tx1"/>
                </a:solidFill>
              </a:rPr>
              <a:t/>
            </a:r>
            <a:br>
              <a:rPr lang="en-US" dirty="0" smtClean="0">
                <a:solidFill>
                  <a:schemeClr val="tx1"/>
                </a:solidFill>
              </a:rPr>
            </a:br>
            <a:r>
              <a:rPr lang="en-US" dirty="0" smtClean="0">
                <a:solidFill>
                  <a:schemeClr val="tx1"/>
                </a:solidFill>
              </a:rPr>
              <a:t>}</a:t>
            </a:r>
            <a:endParaRPr lang="en-US" dirty="0">
              <a:solidFill>
                <a:schemeClr val="tx1"/>
              </a:solidFill>
            </a:endParaRPr>
          </a:p>
        </p:txBody>
      </p:sp>
      <p:sp>
        <p:nvSpPr>
          <p:cNvPr id="5" name="TextBox 4"/>
          <p:cNvSpPr txBox="1"/>
          <p:nvPr/>
        </p:nvSpPr>
        <p:spPr>
          <a:xfrm>
            <a:off x="2455333" y="7027333"/>
            <a:ext cx="4861906" cy="318034"/>
          </a:xfrm>
          <a:prstGeom prst="rect">
            <a:avLst/>
          </a:prstGeom>
          <a:noFill/>
        </p:spPr>
        <p:txBody>
          <a:bodyPr wrap="none" lIns="101599" tIns="50799" rIns="101599" bIns="50799" rtlCol="0">
            <a:spAutoFit/>
          </a:bodyPr>
          <a:lstStyle/>
          <a:p>
            <a:r>
              <a:rPr lang="en-US" i="1" dirty="0" smtClean="0">
                <a:solidFill>
                  <a:schemeClr val="accent6">
                    <a:lumMod val="60000"/>
                    <a:lumOff val="40000"/>
                  </a:schemeClr>
                </a:solidFill>
              </a:rPr>
              <a:t>The potentiometer is logarithmic while the joystick is linear.</a:t>
            </a:r>
            <a:endParaRPr lang="en-US" i="1" dirty="0">
              <a:solidFill>
                <a:schemeClr val="accent6">
                  <a:lumMod val="60000"/>
                  <a:lumOff val="40000"/>
                </a:schemeClr>
              </a:solidFill>
            </a:endParaRPr>
          </a:p>
        </p:txBody>
      </p:sp>
      <p:pic>
        <p:nvPicPr>
          <p:cNvPr id="6" name="Picture 2"/>
          <p:cNvPicPr>
            <a:picLocks noChangeAspect="1" noChangeArrowheads="1"/>
          </p:cNvPicPr>
          <p:nvPr/>
        </p:nvPicPr>
        <p:blipFill>
          <a:blip r:embed="rId2" cstate="print"/>
          <a:srcRect/>
          <a:stretch>
            <a:fillRect/>
          </a:stretch>
        </p:blipFill>
        <p:spPr bwMode="auto">
          <a:xfrm>
            <a:off x="4826000" y="4318000"/>
            <a:ext cx="4995333" cy="2275609"/>
          </a:xfrm>
          <a:prstGeom prst="rect">
            <a:avLst/>
          </a:prstGeom>
          <a:ln>
            <a:noFill/>
          </a:ln>
          <a:effectLst>
            <a:outerShdw blurRad="292100" dist="139700" dir="2700000" algn="tl" rotWithShape="0">
              <a:srgbClr val="333333">
                <a:alpha val="65000"/>
              </a:srgbClr>
            </a:outerShdw>
          </a:effectLst>
        </p:spPr>
      </p:pic>
    </p:spTree>
  </p:cSld>
  <p:clrMapOvr>
    <a:masterClrMapping/>
  </p:clrMapOvr>
  <p:transition>
    <p:fade/>
  </p:transition>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304800"/>
            <a:ext cx="9144000" cy="1270000"/>
          </a:xfrm>
          <a:prstGeom prst="rect">
            <a:avLst/>
          </a:prstGeom>
          <a:effectLst>
            <a:outerShdw blurRad="50800" dist="38100" dir="2700000" algn="tl" rotWithShape="0">
              <a:prstClr val="black">
                <a:alpha val="40000"/>
              </a:prstClr>
            </a:outerShdw>
          </a:effectLst>
        </p:spPr>
        <p:txBody>
          <a:bodyPr/>
          <a:lstStyle/>
          <a:p>
            <a:r>
              <a:rPr lang="en-US" dirty="0" smtClean="0"/>
              <a:t>Light and Sound Schematic</a:t>
            </a:r>
            <a:endParaRPr lang="en-US" dirty="0"/>
          </a:p>
        </p:txBody>
      </p:sp>
      <p:pic>
        <p:nvPicPr>
          <p:cNvPr id="70658" name="Picture 2"/>
          <p:cNvPicPr>
            <a:picLocks noChangeAspect="1" noChangeArrowheads="1"/>
          </p:cNvPicPr>
          <p:nvPr/>
        </p:nvPicPr>
        <p:blipFill>
          <a:blip r:embed="rId2" cstate="print"/>
          <a:srcRect/>
          <a:stretch>
            <a:fillRect/>
          </a:stretch>
        </p:blipFill>
        <p:spPr bwMode="auto">
          <a:xfrm>
            <a:off x="2455334" y="1608667"/>
            <a:ext cx="4402953" cy="5279964"/>
          </a:xfrm>
          <a:prstGeom prst="rect">
            <a:avLst/>
          </a:prstGeom>
          <a:noFill/>
          <a:ln w="9525">
            <a:noFill/>
            <a:miter lim="800000"/>
            <a:headEnd/>
            <a:tailEnd/>
          </a:ln>
          <a:effectLst>
            <a:outerShdw blurRad="50800" dist="38100" dir="2700000" algn="tl" rotWithShape="0">
              <a:prstClr val="black">
                <a:alpha val="40000"/>
              </a:prstClr>
            </a:outerShdw>
          </a:effectLst>
        </p:spPr>
      </p:pic>
    </p:spTree>
  </p:cSld>
  <p:clrMapOvr>
    <a:masterClrMapping/>
  </p:clrMapOvr>
  <p:transition>
    <p:fade/>
  </p:transition>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304800"/>
            <a:ext cx="9144000" cy="1270000"/>
          </a:xfrm>
          <a:prstGeom prst="rect">
            <a:avLst/>
          </a:prstGeom>
          <a:effectLst>
            <a:outerShdw blurRad="50800" dist="38100" dir="2700000" algn="tl" rotWithShape="0">
              <a:prstClr val="black">
                <a:alpha val="40000"/>
              </a:prstClr>
            </a:outerShdw>
          </a:effectLst>
        </p:spPr>
        <p:txBody>
          <a:bodyPr/>
          <a:lstStyle/>
          <a:p>
            <a:r>
              <a:rPr lang="en-US" dirty="0" smtClean="0"/>
              <a:t>Light and Sound Code</a:t>
            </a:r>
            <a:endParaRPr lang="en-US" dirty="0"/>
          </a:p>
        </p:txBody>
      </p:sp>
      <p:sp>
        <p:nvSpPr>
          <p:cNvPr id="4" name="Rectangle 3"/>
          <p:cNvSpPr/>
          <p:nvPr/>
        </p:nvSpPr>
        <p:spPr>
          <a:xfrm>
            <a:off x="508000" y="2116667"/>
            <a:ext cx="8466667" cy="4996238"/>
          </a:xfrm>
          <a:prstGeom prst="rect">
            <a:avLst/>
          </a:prstGeom>
        </p:spPr>
        <p:txBody>
          <a:bodyPr wrap="square" lIns="101599" tIns="50799" rIns="101599" bIns="50799">
            <a:spAutoFit/>
          </a:bodyPr>
          <a:lstStyle/>
          <a:p>
            <a:r>
              <a:rPr lang="en-US" sz="1600" dirty="0" smtClean="0"/>
              <a:t>/* Light and Sound</a:t>
            </a:r>
          </a:p>
          <a:p>
            <a:r>
              <a:rPr lang="en-US" sz="1600" dirty="0" smtClean="0"/>
              <a:t> */</a:t>
            </a:r>
          </a:p>
          <a:p>
            <a:endParaRPr lang="en-US" sz="1600" dirty="0" smtClean="0"/>
          </a:p>
          <a:p>
            <a:r>
              <a:rPr lang="en-US" sz="1600" dirty="0" smtClean="0"/>
              <a:t>void setup() {</a:t>
            </a:r>
          </a:p>
          <a:p>
            <a:r>
              <a:rPr lang="en-US" sz="1600" dirty="0" smtClean="0"/>
              <a:t>  Serial.begin(9600);</a:t>
            </a:r>
          </a:p>
          <a:p>
            <a:r>
              <a:rPr lang="en-US" sz="1600" dirty="0" smtClean="0"/>
              <a:t>}</a:t>
            </a:r>
          </a:p>
          <a:p>
            <a:endParaRPr lang="en-US" sz="1600" dirty="0" smtClean="0"/>
          </a:p>
          <a:p>
            <a:r>
              <a:rPr lang="en-US" sz="1600" dirty="0" smtClean="0"/>
              <a:t>void loop() {</a:t>
            </a:r>
          </a:p>
          <a:p>
            <a:endParaRPr lang="en-US" sz="1600" dirty="0" smtClean="0"/>
          </a:p>
          <a:p>
            <a:r>
              <a:rPr lang="en-US" sz="1600" dirty="0" smtClean="0"/>
              <a:t>  int sensorReading = analogRead(A0);</a:t>
            </a:r>
          </a:p>
          <a:p>
            <a:r>
              <a:rPr lang="en-US" sz="1600" dirty="0" smtClean="0"/>
              <a:t>  Serial.println(sensorReading);</a:t>
            </a:r>
          </a:p>
          <a:p>
            <a:endParaRPr lang="en-US" sz="1600" dirty="0" smtClean="0"/>
          </a:p>
          <a:p>
            <a:r>
              <a:rPr lang="en-US" sz="1600" dirty="0" smtClean="0"/>
              <a:t>  // map the analog input range (in this case, ~80 - 310 from the photo resistor)</a:t>
            </a:r>
          </a:p>
          <a:p>
            <a:r>
              <a:rPr lang="en-US" sz="1600" dirty="0" smtClean="0"/>
              <a:t>  // to the output pitch range (100 - 1000Hz)</a:t>
            </a:r>
          </a:p>
          <a:p>
            <a:r>
              <a:rPr lang="en-US" sz="1600" dirty="0" smtClean="0"/>
              <a:t>  int thisPitch = map(sensorReading, 80, 310, 100, 1000);</a:t>
            </a:r>
          </a:p>
          <a:p>
            <a:endParaRPr lang="en-US" sz="1600" dirty="0" smtClean="0"/>
          </a:p>
          <a:p>
            <a:r>
              <a:rPr lang="en-US" sz="1600" dirty="0" smtClean="0"/>
              <a:t>  tone(9, thisPitch);				  // play the pitch on pin 9</a:t>
            </a:r>
          </a:p>
          <a:p>
            <a:r>
              <a:rPr lang="en-US" sz="1600" dirty="0" smtClean="0"/>
              <a:t>  delay(1);   					 // delay in between reads for stability</a:t>
            </a:r>
          </a:p>
          <a:p>
            <a:r>
              <a:rPr lang="en-US" sz="1600" dirty="0" smtClean="0"/>
              <a:t>}</a:t>
            </a:r>
            <a:endParaRPr lang="en-US" sz="1600" dirty="0"/>
          </a:p>
        </p:txBody>
      </p:sp>
      <p:sp>
        <p:nvSpPr>
          <p:cNvPr id="5" name="TextBox 4"/>
          <p:cNvSpPr txBox="1"/>
          <p:nvPr/>
        </p:nvSpPr>
        <p:spPr>
          <a:xfrm>
            <a:off x="1354667" y="6942667"/>
            <a:ext cx="5477459" cy="318034"/>
          </a:xfrm>
          <a:prstGeom prst="rect">
            <a:avLst/>
          </a:prstGeom>
          <a:noFill/>
        </p:spPr>
        <p:txBody>
          <a:bodyPr wrap="none" lIns="101599" tIns="50799" rIns="101599" bIns="50799" rtlCol="0">
            <a:spAutoFit/>
          </a:bodyPr>
          <a:lstStyle/>
          <a:p>
            <a:r>
              <a:rPr lang="en-US" i="1" dirty="0" smtClean="0">
                <a:solidFill>
                  <a:schemeClr val="accent6">
                    <a:lumMod val="60000"/>
                    <a:lumOff val="40000"/>
                  </a:schemeClr>
                </a:solidFill>
              </a:rPr>
              <a:t>Not quite the same value resistors as on the web site – so fudge it!</a:t>
            </a:r>
            <a:endParaRPr lang="en-US" i="1" dirty="0">
              <a:solidFill>
                <a:schemeClr val="accent6">
                  <a:lumMod val="60000"/>
                  <a:lumOff val="40000"/>
                </a:schemeClr>
              </a:solidFill>
            </a:endParaRPr>
          </a:p>
        </p:txBody>
      </p:sp>
      <p:pic>
        <p:nvPicPr>
          <p:cNvPr id="6" name="Picture 2"/>
          <p:cNvPicPr>
            <a:picLocks noChangeAspect="1" noChangeArrowheads="1"/>
          </p:cNvPicPr>
          <p:nvPr/>
        </p:nvPicPr>
        <p:blipFill>
          <a:blip r:embed="rId2" cstate="print"/>
          <a:srcRect/>
          <a:stretch>
            <a:fillRect/>
          </a:stretch>
        </p:blipFill>
        <p:spPr bwMode="auto">
          <a:xfrm>
            <a:off x="5080000" y="1475471"/>
            <a:ext cx="2794000" cy="3350529"/>
          </a:xfrm>
          <a:prstGeom prst="rect">
            <a:avLst/>
          </a:prstGeom>
          <a:noFill/>
          <a:ln w="9525">
            <a:noFill/>
            <a:miter lim="800000"/>
            <a:headEnd/>
            <a:tailEnd/>
          </a:ln>
          <a:effectLst>
            <a:outerShdw blurRad="50800" dist="38100" dir="2700000" algn="tl" rotWithShape="0">
              <a:prstClr val="black">
                <a:alpha val="40000"/>
              </a:prstClr>
            </a:outerShdw>
          </a:effectLst>
        </p:spPr>
      </p:pic>
    </p:spTree>
  </p:cSld>
  <p:clrMapOvr>
    <a:masterClrMapping/>
  </p:clrMapOvr>
  <p:transition>
    <p:fade/>
  </p:transition>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304800"/>
            <a:ext cx="9144000" cy="965200"/>
          </a:xfrm>
          <a:prstGeom prst="rect">
            <a:avLst/>
          </a:prstGeom>
        </p:spPr>
        <p:txBody>
          <a:bodyPr/>
          <a:lstStyle/>
          <a:p>
            <a:r>
              <a:rPr lang="en-US" sz="4800" dirty="0" smtClean="0">
                <a:solidFill>
                  <a:schemeClr val="tx1"/>
                </a:solidFill>
              </a:rPr>
              <a:t>A simple program</a:t>
            </a:r>
            <a:endParaRPr lang="en-US" sz="4800" dirty="0">
              <a:solidFill>
                <a:schemeClr val="tx1"/>
              </a:solidFill>
            </a:endParaRPr>
          </a:p>
        </p:txBody>
      </p:sp>
      <p:sp>
        <p:nvSpPr>
          <p:cNvPr id="3" name="Content Placeholder 2"/>
          <p:cNvSpPr>
            <a:spLocks noGrp="1"/>
          </p:cNvSpPr>
          <p:nvPr>
            <p:ph idx="4294967295"/>
          </p:nvPr>
        </p:nvSpPr>
        <p:spPr>
          <a:xfrm>
            <a:off x="0" y="1439863"/>
            <a:ext cx="9144000" cy="5570537"/>
          </a:xfrm>
          <a:prstGeom prst="rect">
            <a:avLst/>
          </a:prstGeom>
        </p:spPr>
        <p:txBody>
          <a:bodyPr/>
          <a:lstStyle/>
          <a:p>
            <a:pPr algn="just"/>
            <a:r>
              <a:rPr lang="en-US" sz="2800" dirty="0" smtClean="0">
                <a:latin typeface="Times New Roman" pitchFamily="18" charset="0"/>
                <a:cs typeface="Times New Roman" pitchFamily="18" charset="0"/>
              </a:rPr>
              <a:t>As an example let us consider the interfacing of an LED to the port of MSP430 and  blink it by writing a C program. Here we have considered two cases of active low and active  high and the LED is connected to Port 2 pins  of the MSP controller .The </a:t>
            </a:r>
            <a:r>
              <a:rPr lang="en-US" sz="2800" dirty="0" err="1" smtClean="0">
                <a:latin typeface="Times New Roman" pitchFamily="18" charset="0"/>
                <a:cs typeface="Times New Roman" pitchFamily="18" charset="0"/>
              </a:rPr>
              <a:t>ciruits</a:t>
            </a:r>
            <a:r>
              <a:rPr lang="en-US" sz="2800" dirty="0" smtClean="0">
                <a:latin typeface="Times New Roman" pitchFamily="18" charset="0"/>
                <a:cs typeface="Times New Roman" pitchFamily="18" charset="0"/>
              </a:rPr>
              <a:t> are shown in the next slide.  </a:t>
            </a:r>
            <a:endParaRPr lang="en-US" sz="2800" dirty="0">
              <a:latin typeface="Times New Roman" pitchFamily="18" charset="0"/>
              <a:cs typeface="Times New Roman" pitchFamily="18"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Shape 86"/>
        <p:cNvGrpSpPr/>
        <p:nvPr/>
      </p:nvGrpSpPr>
      <p:grpSpPr>
        <a:xfrm>
          <a:off x="0" y="0"/>
          <a:ext cx="0" cy="0"/>
          <a:chOff x="0" y="0"/>
          <a:chExt cx="0" cy="0"/>
        </a:xfrm>
      </p:grpSpPr>
      <p:sp>
        <p:nvSpPr>
          <p:cNvPr id="87" name="Shape 87"/>
          <p:cNvSpPr txBox="1">
            <a:spLocks noGrp="1"/>
          </p:cNvSpPr>
          <p:nvPr>
            <p:ph type="title"/>
          </p:nvPr>
        </p:nvSpPr>
        <p:spPr>
          <a:xfrm>
            <a:off x="304800" y="304800"/>
            <a:ext cx="9626599" cy="990599"/>
          </a:xfrm>
          <a:prstGeom prst="rect">
            <a:avLst/>
          </a:prstGeom>
        </p:spPr>
        <p:txBody>
          <a:bodyPr lIns="38100" tIns="38100" rIns="38100" bIns="38100" anchor="t" anchorCtr="0">
            <a:normAutofit/>
          </a:bodyPr>
          <a:lstStyle/>
          <a:p>
            <a:pPr rtl="0">
              <a:lnSpc>
                <a:spcPct val="100000"/>
              </a:lnSpc>
              <a:spcBef>
                <a:spcPts val="0"/>
              </a:spcBef>
              <a:buNone/>
            </a:pPr>
            <a:r>
              <a:rPr lang="en-US" sz="4266">
                <a:solidFill>
                  <a:srgbClr val="333333"/>
                </a:solidFill>
                <a:latin typeface="Arial"/>
                <a:ea typeface="Arial"/>
                <a:cs typeface="Arial"/>
                <a:sym typeface="Arial"/>
              </a:rPr>
              <a:t>Atmel AVR Microcontrollers</a:t>
            </a:r>
          </a:p>
        </p:txBody>
      </p:sp>
      <p:sp>
        <p:nvSpPr>
          <p:cNvPr id="88" name="Shape 88"/>
          <p:cNvSpPr txBox="1">
            <a:spLocks noGrp="1"/>
          </p:cNvSpPr>
          <p:nvPr>
            <p:ph type="body" idx="1"/>
          </p:nvPr>
        </p:nvSpPr>
        <p:spPr>
          <a:xfrm>
            <a:off x="304800" y="1625600"/>
            <a:ext cx="4553225" cy="5779875"/>
          </a:xfrm>
          <a:prstGeom prst="rect">
            <a:avLst/>
          </a:prstGeom>
        </p:spPr>
        <p:txBody>
          <a:bodyPr lIns="38100" tIns="38100" rIns="38100" bIns="38100" anchor="t" anchorCtr="0">
            <a:normAutofit/>
          </a:bodyPr>
          <a:lstStyle/>
          <a:p>
            <a:pPr marL="381000" marR="0" lvl="0" indent="-220133" rtl="0">
              <a:lnSpc>
                <a:spcPct val="100000"/>
              </a:lnSpc>
              <a:spcBef>
                <a:spcPts val="0"/>
              </a:spcBef>
              <a:spcAft>
                <a:spcPts val="0"/>
              </a:spcAft>
              <a:buClr>
                <a:srgbClr val="333333"/>
              </a:buClr>
              <a:buSzPct val="98765"/>
              <a:buFont typeface="Arial"/>
              <a:buChar char="●"/>
            </a:pPr>
            <a:r>
              <a:rPr lang="en-US" sz="2666">
                <a:solidFill>
                  <a:srgbClr val="333333"/>
                </a:solidFill>
                <a:latin typeface="Arial"/>
                <a:ea typeface="Arial"/>
                <a:cs typeface="Arial"/>
                <a:sym typeface="Arial"/>
              </a:rPr>
              <a:t>Highly popular general purpose 8-bit microcontroller</a:t>
            </a:r>
          </a:p>
          <a:p>
            <a:pPr marL="381000" marR="0" lvl="0" indent="-220133" rtl="0">
              <a:lnSpc>
                <a:spcPct val="100000"/>
              </a:lnSpc>
              <a:spcBef>
                <a:spcPts val="0"/>
              </a:spcBef>
              <a:spcAft>
                <a:spcPts val="0"/>
              </a:spcAft>
              <a:buClr>
                <a:srgbClr val="333333"/>
              </a:buClr>
              <a:buSzPct val="98765"/>
              <a:buFont typeface="Arial"/>
              <a:buChar char="●"/>
            </a:pPr>
            <a:r>
              <a:rPr lang="en-US" sz="2666">
                <a:solidFill>
                  <a:srgbClr val="333333"/>
                </a:solidFill>
                <a:latin typeface="Arial"/>
                <a:ea typeface="Arial"/>
                <a:cs typeface="Arial"/>
                <a:sym typeface="Arial"/>
              </a:rPr>
              <a:t>Has a basic set of useful peripherals</a:t>
            </a:r>
          </a:p>
          <a:p>
            <a:pPr marL="381000" marR="0" lvl="0" indent="-220133" rtl="0">
              <a:lnSpc>
                <a:spcPct val="100000"/>
              </a:lnSpc>
              <a:spcBef>
                <a:spcPts val="0"/>
              </a:spcBef>
              <a:spcAft>
                <a:spcPts val="0"/>
              </a:spcAft>
              <a:buClr>
                <a:srgbClr val="333333"/>
              </a:buClr>
              <a:buSzPct val="98765"/>
              <a:buFont typeface="Arial"/>
              <a:buChar char="●"/>
            </a:pPr>
            <a:r>
              <a:rPr lang="en-US" sz="2666">
                <a:solidFill>
                  <a:srgbClr val="333333"/>
                </a:solidFill>
                <a:latin typeface="Arial"/>
                <a:ea typeface="Arial"/>
                <a:cs typeface="Arial"/>
                <a:sym typeface="Arial"/>
              </a:rPr>
              <a:t>Respectably low power consumption</a:t>
            </a:r>
          </a:p>
          <a:p>
            <a:pPr marL="381000" marR="0" lvl="0" indent="-220133" rtl="0">
              <a:lnSpc>
                <a:spcPct val="100000"/>
              </a:lnSpc>
              <a:spcBef>
                <a:spcPts val="0"/>
              </a:spcBef>
              <a:spcAft>
                <a:spcPts val="0"/>
              </a:spcAft>
              <a:buClr>
                <a:srgbClr val="333333"/>
              </a:buClr>
              <a:buSzPct val="98765"/>
              <a:buFont typeface="Arial"/>
              <a:buChar char="●"/>
            </a:pPr>
            <a:r>
              <a:rPr lang="en-US" sz="2666">
                <a:solidFill>
                  <a:srgbClr val="333333"/>
                </a:solidFill>
                <a:latin typeface="Arial"/>
                <a:ea typeface="Arial"/>
                <a:cs typeface="Arial"/>
                <a:sym typeface="Arial"/>
              </a:rPr>
              <a:t>Useful current drive strength (40mA @ 5V)</a:t>
            </a:r>
          </a:p>
          <a:p>
            <a:pPr marL="381000" marR="0" lvl="0" indent="-220133" rtl="0">
              <a:lnSpc>
                <a:spcPct val="100000"/>
              </a:lnSpc>
              <a:spcBef>
                <a:spcPts val="0"/>
              </a:spcBef>
              <a:spcAft>
                <a:spcPts val="0"/>
              </a:spcAft>
              <a:buClr>
                <a:srgbClr val="333333"/>
              </a:buClr>
              <a:buSzPct val="98765"/>
              <a:buFont typeface="Arial"/>
              <a:buChar char="●"/>
            </a:pPr>
            <a:r>
              <a:rPr lang="en-US" sz="2666">
                <a:solidFill>
                  <a:srgbClr val="333333"/>
                </a:solidFill>
                <a:latin typeface="Arial"/>
                <a:ea typeface="Arial"/>
                <a:cs typeface="Arial"/>
                <a:sym typeface="Arial"/>
              </a:rPr>
              <a:t>Great per-clock performance</a:t>
            </a:r>
          </a:p>
          <a:p>
            <a:pPr marL="381000" marR="0" lvl="0" indent="-220133" rtl="0">
              <a:lnSpc>
                <a:spcPct val="100000"/>
              </a:lnSpc>
              <a:spcBef>
                <a:spcPts val="0"/>
              </a:spcBef>
              <a:spcAft>
                <a:spcPts val="0"/>
              </a:spcAft>
              <a:buClr>
                <a:srgbClr val="333333"/>
              </a:buClr>
              <a:buSzPct val="98765"/>
              <a:buFont typeface="Arial"/>
              <a:buChar char="●"/>
            </a:pPr>
            <a:r>
              <a:rPr lang="en-US" sz="2666">
                <a:solidFill>
                  <a:srgbClr val="333333"/>
                </a:solidFill>
                <a:latin typeface="Arial"/>
                <a:ea typeface="Arial"/>
                <a:cs typeface="Arial"/>
                <a:sym typeface="Arial"/>
              </a:rPr>
              <a:t>Gigantic community support, its the chip in Arduino.</a:t>
            </a:r>
          </a:p>
        </p:txBody>
      </p:sp>
      <p:sp>
        <p:nvSpPr>
          <p:cNvPr id="89" name="Shape 89"/>
          <p:cNvSpPr txBox="1">
            <a:spLocks noGrp="1"/>
          </p:cNvSpPr>
          <p:nvPr>
            <p:ph type="body" idx="2"/>
          </p:nvPr>
        </p:nvSpPr>
        <p:spPr>
          <a:xfrm>
            <a:off x="5384800" y="1828800"/>
            <a:ext cx="4546599" cy="5562600"/>
          </a:xfrm>
          <a:prstGeom prst="rect">
            <a:avLst/>
          </a:prstGeom>
        </p:spPr>
        <p:txBody>
          <a:bodyPr lIns="38100" tIns="38100" rIns="38100" bIns="38100" anchor="t" anchorCtr="0">
            <a:normAutofit/>
          </a:bodyPr>
          <a:lstStyle/>
          <a:p>
            <a:pPr marL="381000" marR="0" lvl="0" indent="-220133" rtl="0">
              <a:lnSpc>
                <a:spcPct val="100000"/>
              </a:lnSpc>
              <a:spcBef>
                <a:spcPts val="0"/>
              </a:spcBef>
              <a:spcAft>
                <a:spcPts val="0"/>
              </a:spcAft>
              <a:buClr>
                <a:srgbClr val="333333"/>
              </a:buClr>
              <a:buSzPct val="98765"/>
              <a:buFont typeface="Arial"/>
              <a:buChar char="●"/>
            </a:pPr>
            <a:r>
              <a:rPr lang="en-US" sz="2666">
                <a:solidFill>
                  <a:srgbClr val="333333"/>
                </a:solidFill>
                <a:latin typeface="Arial"/>
                <a:ea typeface="Arial"/>
                <a:cs typeface="Arial"/>
                <a:sym typeface="Arial"/>
              </a:rPr>
              <a:t>Programmable with the Arduino IDE, AvrStudio, GNU toolchain, IAR EW, Mikro-C.</a:t>
            </a:r>
          </a:p>
          <a:p>
            <a:pPr marL="381000" marR="0" lvl="0" indent="-220133" rtl="0">
              <a:lnSpc>
                <a:spcPct val="100000"/>
              </a:lnSpc>
              <a:spcBef>
                <a:spcPts val="0"/>
              </a:spcBef>
              <a:spcAft>
                <a:spcPts val="0"/>
              </a:spcAft>
              <a:buClr>
                <a:srgbClr val="333333"/>
              </a:buClr>
              <a:buSzPct val="98765"/>
              <a:buFont typeface="Arial"/>
              <a:buChar char="●"/>
            </a:pPr>
            <a:r>
              <a:rPr lang="en-US" sz="2666">
                <a:solidFill>
                  <a:srgbClr val="333333"/>
                </a:solidFill>
                <a:latin typeface="Arial"/>
                <a:ea typeface="Arial"/>
                <a:cs typeface="Arial"/>
                <a:sym typeface="Arial"/>
              </a:rPr>
              <a:t>Mature toolchain support</a:t>
            </a:r>
          </a:p>
        </p:txBody>
      </p:sp>
      <p:pic>
        <p:nvPicPr>
          <p:cNvPr id="90" name="Shape 90"/>
          <p:cNvPicPr preferRelativeResize="0"/>
          <p:nvPr/>
        </p:nvPicPr>
        <p:blipFill>
          <a:blip r:embed="rId3">
            <a:alphaModFix/>
          </a:blip>
          <a:stretch>
            <a:fillRect/>
          </a:stretch>
        </p:blipFill>
        <p:spPr>
          <a:xfrm>
            <a:off x="5773400" y="4135600"/>
            <a:ext cx="2986750" cy="2986750"/>
          </a:xfrm>
          <a:prstGeom prst="rect">
            <a:avLst/>
          </a:prstGeom>
          <a:noFill/>
          <a:ln>
            <a:noFill/>
          </a:ln>
        </p:spPr>
      </p:pic>
      <p:pic>
        <p:nvPicPr>
          <p:cNvPr id="91" name="Shape 91"/>
          <p:cNvPicPr preferRelativeResize="0"/>
          <p:nvPr/>
        </p:nvPicPr>
        <p:blipFill>
          <a:blip r:embed="rId4">
            <a:alphaModFix/>
          </a:blip>
          <a:stretch>
            <a:fillRect/>
          </a:stretch>
        </p:blipFill>
        <p:spPr>
          <a:xfrm>
            <a:off x="8636000" y="203200"/>
            <a:ext cx="1193800" cy="965200"/>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304800"/>
            <a:ext cx="9144000" cy="795338"/>
          </a:xfrm>
          <a:prstGeom prst="rect">
            <a:avLst/>
          </a:prstGeom>
        </p:spPr>
        <p:txBody>
          <a:bodyPr>
            <a:noAutofit/>
          </a:bodyPr>
          <a:lstStyle/>
          <a:p>
            <a:r>
              <a:rPr lang="en-US" sz="4800" dirty="0" smtClean="0"/>
              <a:t>Circuits</a:t>
            </a:r>
            <a:endParaRPr lang="en-US" sz="4800" dirty="0"/>
          </a:p>
        </p:txBody>
      </p:sp>
      <p:pic>
        <p:nvPicPr>
          <p:cNvPr id="1026" name="Picture 2"/>
          <p:cNvPicPr>
            <a:picLocks noGrp="1" noChangeAspect="1" noChangeArrowheads="1"/>
          </p:cNvPicPr>
          <p:nvPr>
            <p:ph idx="4294967295"/>
          </p:nvPr>
        </p:nvPicPr>
        <p:blipFill>
          <a:blip r:embed="rId2">
            <a:duotone>
              <a:prstClr val="black"/>
              <a:schemeClr val="accent4">
                <a:tint val="45000"/>
                <a:satMod val="400000"/>
              </a:schemeClr>
            </a:duotone>
          </a:blip>
          <a:srcRect/>
          <a:stretch>
            <a:fillRect/>
          </a:stretch>
        </p:blipFill>
        <p:spPr bwMode="auto">
          <a:xfrm>
            <a:off x="677863" y="1185863"/>
            <a:ext cx="9482137" cy="6096000"/>
          </a:xfrm>
          <a:prstGeom prst="rect">
            <a:avLst/>
          </a:prstGeom>
          <a:noFill/>
          <a:ln w="9525">
            <a:noFill/>
            <a:miter lim="800000"/>
            <a:headEnd/>
            <a:tailEnd/>
          </a:ln>
          <a:effectLst/>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304800"/>
            <a:ext cx="9144000" cy="881063"/>
          </a:xfrm>
          <a:prstGeom prst="rect">
            <a:avLst/>
          </a:prstGeom>
        </p:spPr>
        <p:txBody>
          <a:bodyPr/>
          <a:lstStyle/>
          <a:p>
            <a:r>
              <a:rPr lang="en-US" sz="4400" dirty="0" smtClean="0">
                <a:solidFill>
                  <a:schemeClr val="tx1"/>
                </a:solidFill>
              </a:rPr>
              <a:t>Program</a:t>
            </a:r>
            <a:r>
              <a:rPr lang="en-US" sz="4400" dirty="0" smtClean="0"/>
              <a:t> </a:t>
            </a:r>
            <a:endParaRPr lang="en-US" sz="4400" dirty="0"/>
          </a:p>
        </p:txBody>
      </p:sp>
      <p:sp>
        <p:nvSpPr>
          <p:cNvPr id="3" name="Content Placeholder 2"/>
          <p:cNvSpPr>
            <a:spLocks noGrp="1"/>
          </p:cNvSpPr>
          <p:nvPr>
            <p:ph idx="4294967295"/>
          </p:nvPr>
        </p:nvSpPr>
        <p:spPr>
          <a:xfrm>
            <a:off x="0" y="1354138"/>
            <a:ext cx="9144000" cy="5842000"/>
          </a:xfrm>
          <a:prstGeom prst="rect">
            <a:avLst/>
          </a:prstGeom>
        </p:spPr>
        <p:txBody>
          <a:bodyPr>
            <a:noAutofit/>
          </a:bodyPr>
          <a:lstStyle/>
          <a:p>
            <a:r>
              <a:rPr lang="en-US" sz="2800" b="1" dirty="0" smtClean="0"/>
              <a:t>#include &lt;msp430x11x1.h&gt;    </a:t>
            </a:r>
            <a:r>
              <a:rPr lang="en-US" sz="2800" b="1" i="1" dirty="0" smtClean="0"/>
              <a:t>// Specific device</a:t>
            </a:r>
          </a:p>
          <a:p>
            <a:pPr>
              <a:buNone/>
            </a:pPr>
            <a:r>
              <a:rPr lang="en-US" sz="2800" b="1" dirty="0" smtClean="0"/>
              <a:t>     void main (void)</a:t>
            </a:r>
          </a:p>
          <a:p>
            <a:pPr>
              <a:buNone/>
            </a:pPr>
            <a:r>
              <a:rPr lang="en-US" sz="2800" dirty="0" smtClean="0"/>
              <a:t>     {</a:t>
            </a:r>
          </a:p>
          <a:p>
            <a:pPr>
              <a:buNone/>
            </a:pPr>
            <a:r>
              <a:rPr lang="en-US" sz="2800" dirty="0" smtClean="0"/>
              <a:t>    WDTCTL = WDTPW | WDTHOLD;  </a:t>
            </a:r>
            <a:r>
              <a:rPr lang="en-US" sz="2800" i="1" dirty="0" smtClean="0"/>
              <a:t>// Stop       </a:t>
            </a:r>
          </a:p>
          <a:p>
            <a:pPr>
              <a:buNone/>
            </a:pPr>
            <a:r>
              <a:rPr lang="en-US" sz="2800" i="1" dirty="0" smtClean="0"/>
              <a:t>                                                                 watchdog timer//</a:t>
            </a:r>
            <a:r>
              <a:rPr lang="en-US" sz="2800" dirty="0" smtClean="0"/>
              <a:t> P2DIR = 0x18;      </a:t>
            </a:r>
            <a:r>
              <a:rPr lang="en-US" sz="2800" i="1" dirty="0" smtClean="0"/>
              <a:t>// Set pins with LEDs to output ,        </a:t>
            </a:r>
          </a:p>
          <a:p>
            <a:pPr algn="ctr">
              <a:buNone/>
            </a:pPr>
            <a:r>
              <a:rPr lang="en-US" sz="2800" i="1" dirty="0" smtClean="0"/>
              <a:t>                                                               0b00011000//</a:t>
            </a:r>
          </a:p>
          <a:p>
            <a:pPr>
              <a:buNone/>
            </a:pPr>
            <a:r>
              <a:rPr lang="en-US" sz="2800" dirty="0" smtClean="0"/>
              <a:t>    P2OUT = 0x08; </a:t>
            </a:r>
            <a:r>
              <a:rPr lang="en-US" sz="2800" i="1" dirty="0" smtClean="0"/>
              <a:t>// LED2 (P2.4) on , LED1 (P2.3) off   </a:t>
            </a:r>
          </a:p>
          <a:p>
            <a:pPr>
              <a:buNone/>
            </a:pPr>
            <a:r>
              <a:rPr lang="en-US" sz="2800" i="1" dirty="0" smtClean="0"/>
              <a:t>                                                                         active low!)//</a:t>
            </a:r>
          </a:p>
          <a:p>
            <a:pPr>
              <a:buNone/>
            </a:pPr>
            <a:r>
              <a:rPr lang="en-US" sz="2800" b="1" dirty="0" smtClean="0"/>
              <a:t>   for (;;) {                 </a:t>
            </a:r>
            <a:r>
              <a:rPr lang="en-US" sz="2800" b="1" i="1" dirty="0" smtClean="0"/>
              <a:t>// Loop forever ...</a:t>
            </a:r>
          </a:p>
          <a:p>
            <a:pPr>
              <a:buNone/>
            </a:pPr>
            <a:r>
              <a:rPr lang="en-US" sz="2800" dirty="0" smtClean="0"/>
              <a:t>   }                                    </a:t>
            </a:r>
            <a:r>
              <a:rPr lang="en-US" sz="2800" i="1" dirty="0" smtClean="0"/>
              <a:t>// ... doing nothing</a:t>
            </a:r>
          </a:p>
          <a:p>
            <a:pPr>
              <a:buNone/>
            </a:pPr>
            <a:r>
              <a:rPr lang="en-US" sz="2800" dirty="0" smtClean="0"/>
              <a:t>   }</a:t>
            </a:r>
            <a:endParaRPr lang="en-US" sz="2800" dirty="0"/>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304800"/>
            <a:ext cx="9144000" cy="711200"/>
          </a:xfrm>
          <a:prstGeom prst="rect">
            <a:avLst/>
          </a:prstGeom>
        </p:spPr>
        <p:txBody>
          <a:bodyPr>
            <a:noAutofit/>
          </a:bodyPr>
          <a:lstStyle/>
          <a:p>
            <a:r>
              <a:rPr lang="en-US" sz="4800" dirty="0" smtClean="0">
                <a:solidFill>
                  <a:schemeClr val="tx1"/>
                </a:solidFill>
              </a:rPr>
              <a:t>Explanation</a:t>
            </a:r>
            <a:endParaRPr lang="en-US" sz="4800" dirty="0">
              <a:solidFill>
                <a:schemeClr val="tx1"/>
              </a:solidFill>
            </a:endParaRPr>
          </a:p>
        </p:txBody>
      </p:sp>
      <p:sp>
        <p:nvSpPr>
          <p:cNvPr id="3" name="Content Placeholder 2"/>
          <p:cNvSpPr>
            <a:spLocks noGrp="1"/>
          </p:cNvSpPr>
          <p:nvPr>
            <p:ph idx="4294967295"/>
          </p:nvPr>
        </p:nvSpPr>
        <p:spPr>
          <a:xfrm>
            <a:off x="0" y="1354138"/>
            <a:ext cx="9144000" cy="5656262"/>
          </a:xfrm>
          <a:prstGeom prst="rect">
            <a:avLst/>
          </a:prstGeom>
        </p:spPr>
        <p:txBody>
          <a:bodyPr>
            <a:normAutofit/>
          </a:bodyPr>
          <a:lstStyle/>
          <a:p>
            <a:pPr algn="just"/>
            <a:r>
              <a:rPr lang="en-US" sz="2800" dirty="0" smtClean="0">
                <a:latin typeface="Times New Roman" pitchFamily="18" charset="0"/>
                <a:cs typeface="Times New Roman" pitchFamily="18" charset="0"/>
              </a:rPr>
              <a:t>The first line of C stops the watchdog timer , which would otherwise reset the chip after about 32 </a:t>
            </a:r>
            <a:r>
              <a:rPr lang="en-US" sz="2800" dirty="0" err="1" smtClean="0">
                <a:latin typeface="Times New Roman" pitchFamily="18" charset="0"/>
                <a:cs typeface="Times New Roman" pitchFamily="18" charset="0"/>
              </a:rPr>
              <a:t>ms.</a:t>
            </a:r>
            <a:r>
              <a:rPr lang="en-US" sz="2800" dirty="0" smtClean="0">
                <a:latin typeface="Times New Roman" pitchFamily="18" charset="0"/>
                <a:cs typeface="Times New Roman" pitchFamily="18" charset="0"/>
              </a:rPr>
              <a:t>   </a:t>
            </a:r>
          </a:p>
          <a:p>
            <a:pPr algn="just"/>
            <a:r>
              <a:rPr lang="en-US" sz="2800" dirty="0" smtClean="0">
                <a:latin typeface="Times New Roman" pitchFamily="18" charset="0"/>
                <a:cs typeface="Times New Roman" pitchFamily="18" charset="0"/>
              </a:rPr>
              <a:t> The two pins of port P2 that drive the LEDs are set to be outputs by writing to P2DIR. For safety the ports are always inputs by default when the chip starts up</a:t>
            </a:r>
          </a:p>
          <a:p>
            <a:pPr algn="just">
              <a:buNone/>
            </a:pPr>
            <a:r>
              <a:rPr lang="en-US" sz="2800" dirty="0" smtClean="0">
                <a:latin typeface="Times New Roman" pitchFamily="18" charset="0"/>
                <a:cs typeface="Times New Roman" pitchFamily="18" charset="0"/>
              </a:rPr>
              <a:t>    The LEDs are illuminated in the desired pattern by writing to P2OUT. A  0 lights an LED and 1 turns if off because they are active low.</a:t>
            </a:r>
            <a:endParaRPr lang="en-US" sz="2800" dirty="0">
              <a:latin typeface="Times New Roman" pitchFamily="18" charset="0"/>
              <a:cs typeface="Times New Roman" pitchFamily="18" charset="0"/>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Shape 260"/>
          <p:cNvSpPr txBox="1">
            <a:spLocks noGrp="1"/>
          </p:cNvSpPr>
          <p:nvPr>
            <p:ph type="title"/>
          </p:nvPr>
        </p:nvSpPr>
        <p:spPr>
          <a:xfrm>
            <a:off x="301475" y="301775"/>
            <a:ext cx="9633225" cy="1373849"/>
          </a:xfrm>
          <a:prstGeom prst="rect">
            <a:avLst/>
          </a:prstGeom>
        </p:spPr>
        <p:txBody>
          <a:bodyPr lIns="38100" tIns="38100" rIns="38100" bIns="38100" anchor="t" anchorCtr="0">
            <a:normAutofit fontScale="90000"/>
          </a:bodyPr>
          <a:lstStyle/>
          <a:p>
            <a:pPr rtl="0">
              <a:lnSpc>
                <a:spcPct val="100000"/>
              </a:lnSpc>
              <a:spcBef>
                <a:spcPts val="0"/>
              </a:spcBef>
              <a:buNone/>
            </a:pPr>
            <a:r>
              <a:rPr lang="en-US" sz="4266">
                <a:solidFill>
                  <a:srgbClr val="333333"/>
                </a:solidFill>
                <a:latin typeface="Arial"/>
                <a:ea typeface="Arial"/>
                <a:cs typeface="Arial"/>
                <a:sym typeface="Arial"/>
              </a:rPr>
              <a:t>Tips for getting started with microcontrollers and electronics</a:t>
            </a:r>
          </a:p>
        </p:txBody>
      </p:sp>
      <p:sp>
        <p:nvSpPr>
          <p:cNvPr id="261" name="Shape 261"/>
          <p:cNvSpPr txBox="1">
            <a:spLocks noGrp="1"/>
          </p:cNvSpPr>
          <p:nvPr>
            <p:ph type="body" idx="1"/>
          </p:nvPr>
        </p:nvSpPr>
        <p:spPr>
          <a:xfrm>
            <a:off x="304800" y="1727175"/>
            <a:ext cx="4553225" cy="5719524"/>
          </a:xfrm>
          <a:prstGeom prst="rect">
            <a:avLst/>
          </a:prstGeom>
        </p:spPr>
        <p:txBody>
          <a:bodyPr lIns="38100" tIns="38100" rIns="38100" bIns="38100" anchor="t" anchorCtr="0">
            <a:normAutofit/>
          </a:bodyPr>
          <a:lstStyle/>
          <a:p>
            <a:pPr rtl="0">
              <a:lnSpc>
                <a:spcPct val="100000"/>
              </a:lnSpc>
              <a:spcBef>
                <a:spcPts val="0"/>
              </a:spcBef>
              <a:buNone/>
            </a:pPr>
            <a:r>
              <a:rPr lang="en-US" sz="2133">
                <a:solidFill>
                  <a:srgbClr val="333333"/>
                </a:solidFill>
                <a:latin typeface="Arial"/>
                <a:ea typeface="Arial"/>
                <a:cs typeface="Arial"/>
                <a:sym typeface="Arial"/>
              </a:rPr>
              <a:t>This can be an intimidating field to get into if you don't enter in at the right point.</a:t>
            </a:r>
          </a:p>
          <a:p>
            <a:pPr rtl="0">
              <a:lnSpc>
                <a:spcPct val="100000"/>
              </a:lnSpc>
              <a:spcBef>
                <a:spcPts val="0"/>
              </a:spcBef>
              <a:buNone/>
            </a:pPr>
            <a:endParaRPr sz="2133">
              <a:solidFill>
                <a:srgbClr val="333333"/>
              </a:solidFill>
              <a:latin typeface="Arial"/>
              <a:ea typeface="Arial"/>
              <a:cs typeface="Arial"/>
              <a:sym typeface="Arial"/>
            </a:endParaRPr>
          </a:p>
          <a:p>
            <a:pPr rtl="0">
              <a:lnSpc>
                <a:spcPct val="100000"/>
              </a:lnSpc>
              <a:spcBef>
                <a:spcPts val="0"/>
              </a:spcBef>
              <a:buNone/>
            </a:pPr>
            <a:r>
              <a:rPr lang="en-US" sz="2133">
                <a:solidFill>
                  <a:srgbClr val="333333"/>
                </a:solidFill>
                <a:latin typeface="Arial"/>
                <a:ea typeface="Arial"/>
                <a:cs typeface="Arial"/>
                <a:sym typeface="Arial"/>
              </a:rPr>
              <a:t>Recommendation:</a:t>
            </a:r>
          </a:p>
          <a:p>
            <a:pPr marL="381000" marR="0" lvl="0" indent="-186266" rtl="0">
              <a:lnSpc>
                <a:spcPct val="100000"/>
              </a:lnSpc>
              <a:spcBef>
                <a:spcPts val="0"/>
              </a:spcBef>
              <a:spcAft>
                <a:spcPts val="0"/>
              </a:spcAft>
              <a:buClr>
                <a:srgbClr val="333333"/>
              </a:buClr>
              <a:buSzPct val="101587"/>
              <a:buFont typeface="Arial"/>
              <a:buChar char="●"/>
            </a:pPr>
            <a:r>
              <a:rPr lang="en-US" sz="2133">
                <a:solidFill>
                  <a:srgbClr val="333333"/>
                </a:solidFill>
                <a:latin typeface="Arial"/>
                <a:ea typeface="Arial"/>
                <a:cs typeface="Arial"/>
                <a:sym typeface="Arial"/>
              </a:rPr>
              <a:t>Start off with an Arduino experimentation kit from adafruit.com</a:t>
            </a:r>
          </a:p>
          <a:p>
            <a:pPr marL="381000" marR="0" lvl="0" indent="-186266" rtl="0">
              <a:lnSpc>
                <a:spcPct val="100000"/>
              </a:lnSpc>
              <a:spcBef>
                <a:spcPts val="0"/>
              </a:spcBef>
              <a:spcAft>
                <a:spcPts val="0"/>
              </a:spcAft>
              <a:buClr>
                <a:srgbClr val="333333"/>
              </a:buClr>
              <a:buSzPct val="101587"/>
              <a:buFont typeface="Arial"/>
              <a:buChar char="●"/>
            </a:pPr>
            <a:r>
              <a:rPr lang="en-US" sz="2133">
                <a:solidFill>
                  <a:srgbClr val="333333"/>
                </a:solidFill>
                <a:latin typeface="Arial"/>
                <a:ea typeface="Arial"/>
                <a:cs typeface="Arial"/>
                <a:sym typeface="Arial"/>
              </a:rPr>
              <a:t>Learn how to turn lights on and off, and to read from analog devices, and get more complex with the programming</a:t>
            </a:r>
          </a:p>
          <a:p>
            <a:pPr marL="381000" marR="0" lvl="0" indent="-186266" rtl="0">
              <a:lnSpc>
                <a:spcPct val="100000"/>
              </a:lnSpc>
              <a:spcBef>
                <a:spcPts val="0"/>
              </a:spcBef>
              <a:spcAft>
                <a:spcPts val="0"/>
              </a:spcAft>
              <a:buClr>
                <a:srgbClr val="333333"/>
              </a:buClr>
              <a:buSzPct val="101587"/>
              <a:buFont typeface="Arial"/>
              <a:buChar char="●"/>
            </a:pPr>
            <a:r>
              <a:rPr lang="en-US" sz="2133">
                <a:solidFill>
                  <a:srgbClr val="333333"/>
                </a:solidFill>
                <a:latin typeface="Arial"/>
                <a:ea typeface="Arial"/>
                <a:cs typeface="Arial"/>
                <a:sym typeface="Arial"/>
              </a:rPr>
              <a:t>Progress forward in little steps, especially if you are learning c/c++ for the first time</a:t>
            </a:r>
          </a:p>
          <a:p>
            <a:pPr marL="381000" marR="0" lvl="0" indent="-186266" rtl="0">
              <a:lnSpc>
                <a:spcPct val="100000"/>
              </a:lnSpc>
              <a:spcBef>
                <a:spcPts val="0"/>
              </a:spcBef>
              <a:spcAft>
                <a:spcPts val="0"/>
              </a:spcAft>
              <a:buClr>
                <a:srgbClr val="333333"/>
              </a:buClr>
              <a:buSzPct val="101587"/>
              <a:buFont typeface="Arial"/>
              <a:buChar char="●"/>
            </a:pPr>
            <a:r>
              <a:rPr lang="en-US" sz="2133">
                <a:solidFill>
                  <a:srgbClr val="333333"/>
                </a:solidFill>
                <a:latin typeface="Arial"/>
                <a:ea typeface="Arial"/>
                <a:cs typeface="Arial"/>
                <a:sym typeface="Arial"/>
              </a:rPr>
              <a:t>Have a project Idea in mind as a goal</a:t>
            </a:r>
          </a:p>
        </p:txBody>
      </p:sp>
      <p:sp>
        <p:nvSpPr>
          <p:cNvPr id="262" name="Shape 262"/>
          <p:cNvSpPr txBox="1">
            <a:spLocks noGrp="1"/>
          </p:cNvSpPr>
          <p:nvPr>
            <p:ph type="body" idx="2"/>
          </p:nvPr>
        </p:nvSpPr>
        <p:spPr>
          <a:xfrm>
            <a:off x="5381475" y="1825775"/>
            <a:ext cx="4553225" cy="5719524"/>
          </a:xfrm>
          <a:prstGeom prst="rect">
            <a:avLst/>
          </a:prstGeom>
        </p:spPr>
        <p:txBody>
          <a:bodyPr lIns="38100" tIns="38100" rIns="38100" bIns="38100" anchor="t" anchorCtr="0">
            <a:normAutofit/>
          </a:bodyPr>
          <a:lstStyle/>
          <a:p>
            <a:pPr marL="381000" marR="0" lvl="0" indent="-186266" rtl="0">
              <a:lnSpc>
                <a:spcPct val="100000"/>
              </a:lnSpc>
              <a:spcBef>
                <a:spcPts val="0"/>
              </a:spcBef>
              <a:spcAft>
                <a:spcPts val="0"/>
              </a:spcAft>
              <a:buClr>
                <a:srgbClr val="333333"/>
              </a:buClr>
              <a:buSzPct val="101587"/>
              <a:buFont typeface="Arial"/>
              <a:buChar char="●"/>
            </a:pPr>
            <a:r>
              <a:rPr lang="en-US" sz="2133">
                <a:solidFill>
                  <a:srgbClr val="333333"/>
                </a:solidFill>
                <a:latin typeface="Arial"/>
                <a:ea typeface="Arial"/>
                <a:cs typeface="Arial"/>
                <a:sym typeface="Arial"/>
              </a:rPr>
              <a:t>Youtube is full of tutorials and demonstrations of arduino boards</a:t>
            </a:r>
          </a:p>
          <a:p>
            <a:pPr marL="381000" marR="0" lvl="0" indent="-186266" rtl="0">
              <a:lnSpc>
                <a:spcPct val="100000"/>
              </a:lnSpc>
              <a:spcBef>
                <a:spcPts val="0"/>
              </a:spcBef>
              <a:spcAft>
                <a:spcPts val="0"/>
              </a:spcAft>
              <a:buClr>
                <a:srgbClr val="333333"/>
              </a:buClr>
              <a:buSzPct val="101587"/>
              <a:buFont typeface="Arial"/>
              <a:buChar char="●"/>
            </a:pPr>
            <a:r>
              <a:rPr lang="en-US" sz="2133">
                <a:solidFill>
                  <a:srgbClr val="333333"/>
                </a:solidFill>
                <a:latin typeface="Arial"/>
                <a:ea typeface="Arial"/>
                <a:cs typeface="Arial"/>
                <a:sym typeface="Arial"/>
              </a:rPr>
              <a:t>Visit Hackaday and instructables to find some interesting projects</a:t>
            </a:r>
          </a:p>
          <a:p>
            <a:pPr marL="381000" marR="0" lvl="0" indent="-186266" rtl="0">
              <a:lnSpc>
                <a:spcPct val="100000"/>
              </a:lnSpc>
              <a:spcBef>
                <a:spcPts val="0"/>
              </a:spcBef>
              <a:spcAft>
                <a:spcPts val="0"/>
              </a:spcAft>
              <a:buClr>
                <a:srgbClr val="333333"/>
              </a:buClr>
              <a:buSzPct val="101587"/>
              <a:buFont typeface="Arial"/>
              <a:buChar char="●"/>
            </a:pPr>
            <a:r>
              <a:rPr lang="en-US" sz="2133">
                <a:solidFill>
                  <a:srgbClr val="333333"/>
                </a:solidFill>
                <a:latin typeface="Arial"/>
                <a:ea typeface="Arial"/>
                <a:cs typeface="Arial"/>
                <a:sym typeface="Arial"/>
              </a:rPr>
              <a:t>Challenge yourself as much as possible, and if you are up to it, read the chip documentation, even if none of it makes sense</a:t>
            </a:r>
          </a:p>
          <a:p>
            <a:pPr marL="381000" marR="0" lvl="0" indent="-186266" rtl="0">
              <a:lnSpc>
                <a:spcPct val="100000"/>
              </a:lnSpc>
              <a:spcBef>
                <a:spcPts val="0"/>
              </a:spcBef>
              <a:spcAft>
                <a:spcPts val="0"/>
              </a:spcAft>
              <a:buClr>
                <a:srgbClr val="333333"/>
              </a:buClr>
              <a:buSzPct val="101587"/>
              <a:buFont typeface="Arial"/>
              <a:buChar char="●"/>
            </a:pPr>
            <a:r>
              <a:rPr lang="en-US" sz="2133">
                <a:solidFill>
                  <a:srgbClr val="333333"/>
                </a:solidFill>
                <a:latin typeface="Arial"/>
                <a:ea typeface="Arial"/>
                <a:cs typeface="Arial"/>
                <a:sym typeface="Arial"/>
              </a:rPr>
              <a:t>AVRfreaks is a great community for expert level coding of avr controllers</a:t>
            </a:r>
          </a:p>
          <a:p>
            <a:pPr marL="381000" marR="0" lvl="0" indent="-186266" rtl="0">
              <a:lnSpc>
                <a:spcPct val="100000"/>
              </a:lnSpc>
              <a:spcBef>
                <a:spcPts val="0"/>
              </a:spcBef>
              <a:spcAft>
                <a:spcPts val="0"/>
              </a:spcAft>
              <a:buClr>
                <a:srgbClr val="333333"/>
              </a:buClr>
              <a:buSzPct val="101587"/>
              <a:buFont typeface="Arial"/>
              <a:buChar char="●"/>
            </a:pPr>
            <a:r>
              <a:rPr lang="en-US" sz="2133">
                <a:solidFill>
                  <a:srgbClr val="333333"/>
                </a:solidFill>
                <a:latin typeface="Arial"/>
                <a:ea typeface="Arial"/>
                <a:cs typeface="Arial"/>
                <a:sym typeface="Arial"/>
              </a:rPr>
              <a:t>DO NOT be intimidated if you start getting into big issues programming. Every learning coder goes through a phase of absolute frustration when learning for the first time. </a:t>
            </a:r>
          </a:p>
        </p:txBody>
      </p:sp>
    </p:spTree>
  </p:cSld>
  <p:clrMapOvr>
    <a:masterClrMapping/>
  </p:clrMapOvr>
  <p:transition spd="slow">
    <p:cut/>
  </p:transition>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304800"/>
            <a:ext cx="9144000" cy="965200"/>
          </a:xfrm>
          <a:prstGeom prst="rect">
            <a:avLst/>
          </a:prstGeom>
        </p:spPr>
        <p:txBody>
          <a:bodyPr/>
          <a:lstStyle/>
          <a:p>
            <a:r>
              <a:rPr lang="en-US" sz="4800" dirty="0" smtClean="0">
                <a:solidFill>
                  <a:schemeClr val="tx1"/>
                </a:solidFill>
              </a:rPr>
              <a:t>A simple program</a:t>
            </a:r>
            <a:endParaRPr lang="en-US" sz="4800" dirty="0">
              <a:solidFill>
                <a:schemeClr val="tx1"/>
              </a:solidFill>
            </a:endParaRPr>
          </a:p>
        </p:txBody>
      </p:sp>
      <p:sp>
        <p:nvSpPr>
          <p:cNvPr id="3" name="Content Placeholder 2"/>
          <p:cNvSpPr>
            <a:spLocks noGrp="1"/>
          </p:cNvSpPr>
          <p:nvPr>
            <p:ph idx="4294967295"/>
          </p:nvPr>
        </p:nvSpPr>
        <p:spPr>
          <a:xfrm>
            <a:off x="0" y="1439863"/>
            <a:ext cx="9144000" cy="5570537"/>
          </a:xfrm>
          <a:prstGeom prst="rect">
            <a:avLst/>
          </a:prstGeom>
        </p:spPr>
        <p:txBody>
          <a:bodyPr/>
          <a:lstStyle/>
          <a:p>
            <a:pPr algn="just"/>
            <a:r>
              <a:rPr lang="en-US" sz="2800" dirty="0" smtClean="0">
                <a:latin typeface="Times New Roman" pitchFamily="18" charset="0"/>
                <a:cs typeface="Times New Roman" pitchFamily="18" charset="0"/>
              </a:rPr>
              <a:t>As an example let us consider the interfacing of an LED to the port of MSP430 and  blink it by writing a C program. Here we have considered two cases of active low and active  high and the LED is connected to Port 2 pins  of the MSP controller .The </a:t>
            </a:r>
            <a:r>
              <a:rPr lang="en-US" sz="2800" dirty="0" err="1" smtClean="0">
                <a:latin typeface="Times New Roman" pitchFamily="18" charset="0"/>
                <a:cs typeface="Times New Roman" pitchFamily="18" charset="0"/>
              </a:rPr>
              <a:t>ciruits</a:t>
            </a:r>
            <a:r>
              <a:rPr lang="en-US" sz="2800" dirty="0" smtClean="0">
                <a:latin typeface="Times New Roman" pitchFamily="18" charset="0"/>
                <a:cs typeface="Times New Roman" pitchFamily="18" charset="0"/>
              </a:rPr>
              <a:t> are shown in the next slide.  </a:t>
            </a:r>
            <a:endParaRPr lang="en-US" sz="2800" dirty="0">
              <a:latin typeface="Times New Roman" pitchFamily="18" charset="0"/>
              <a:cs typeface="Times New Roman" pitchFamily="18" charset="0"/>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304800"/>
            <a:ext cx="9144000" cy="795338"/>
          </a:xfrm>
          <a:prstGeom prst="rect">
            <a:avLst/>
          </a:prstGeom>
        </p:spPr>
        <p:txBody>
          <a:bodyPr>
            <a:normAutofit fontScale="90000"/>
          </a:bodyPr>
          <a:lstStyle/>
          <a:p>
            <a:r>
              <a:rPr lang="en-US" sz="4800" dirty="0" smtClean="0"/>
              <a:t>Circuits</a:t>
            </a:r>
            <a:endParaRPr lang="en-US" sz="4800" dirty="0"/>
          </a:p>
        </p:txBody>
      </p:sp>
      <p:pic>
        <p:nvPicPr>
          <p:cNvPr id="1026" name="Picture 2"/>
          <p:cNvPicPr>
            <a:picLocks noGrp="1" noChangeAspect="1" noChangeArrowheads="1"/>
          </p:cNvPicPr>
          <p:nvPr>
            <p:ph idx="4294967295"/>
          </p:nvPr>
        </p:nvPicPr>
        <p:blipFill>
          <a:blip r:embed="rId2">
            <a:duotone>
              <a:prstClr val="black"/>
              <a:schemeClr val="accent4">
                <a:tint val="45000"/>
                <a:satMod val="400000"/>
              </a:schemeClr>
            </a:duotone>
          </a:blip>
          <a:srcRect/>
          <a:stretch>
            <a:fillRect/>
          </a:stretch>
        </p:blipFill>
        <p:spPr bwMode="auto">
          <a:xfrm>
            <a:off x="677863" y="1185863"/>
            <a:ext cx="9482137" cy="6096000"/>
          </a:xfrm>
          <a:prstGeom prst="rect">
            <a:avLst/>
          </a:prstGeom>
          <a:noFill/>
          <a:ln w="9525">
            <a:noFill/>
            <a:miter lim="800000"/>
            <a:headEnd/>
            <a:tailEnd/>
          </a:ln>
          <a:effectLst/>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304800"/>
            <a:ext cx="9144000" cy="881063"/>
          </a:xfrm>
          <a:prstGeom prst="rect">
            <a:avLst/>
          </a:prstGeom>
        </p:spPr>
        <p:txBody>
          <a:bodyPr/>
          <a:lstStyle/>
          <a:p>
            <a:r>
              <a:rPr lang="en-US" sz="4800" dirty="0" smtClean="0">
                <a:solidFill>
                  <a:schemeClr val="tx1"/>
                </a:solidFill>
              </a:rPr>
              <a:t>Program</a:t>
            </a:r>
            <a:r>
              <a:rPr lang="en-US" sz="4800" dirty="0" smtClean="0"/>
              <a:t> </a:t>
            </a:r>
            <a:endParaRPr lang="en-US" sz="4800" dirty="0"/>
          </a:p>
        </p:txBody>
      </p:sp>
      <p:sp>
        <p:nvSpPr>
          <p:cNvPr id="3" name="Content Placeholder 2"/>
          <p:cNvSpPr>
            <a:spLocks noGrp="1"/>
          </p:cNvSpPr>
          <p:nvPr>
            <p:ph idx="4294967295"/>
          </p:nvPr>
        </p:nvSpPr>
        <p:spPr>
          <a:xfrm>
            <a:off x="0" y="1354138"/>
            <a:ext cx="9144000" cy="5842000"/>
          </a:xfrm>
          <a:prstGeom prst="rect">
            <a:avLst/>
          </a:prstGeom>
        </p:spPr>
        <p:txBody>
          <a:bodyPr>
            <a:noAutofit/>
          </a:bodyPr>
          <a:lstStyle/>
          <a:p>
            <a:r>
              <a:rPr lang="en-US" sz="2800" b="1" dirty="0" smtClean="0"/>
              <a:t>#include &lt;msp430x11x1.h&gt;    </a:t>
            </a:r>
            <a:r>
              <a:rPr lang="en-US" sz="2800" b="1" i="1" dirty="0" smtClean="0"/>
              <a:t>// Specific device</a:t>
            </a:r>
          </a:p>
          <a:p>
            <a:pPr>
              <a:buNone/>
            </a:pPr>
            <a:r>
              <a:rPr lang="en-US" sz="2800" b="1" dirty="0" smtClean="0"/>
              <a:t>     void main (void)</a:t>
            </a:r>
          </a:p>
          <a:p>
            <a:pPr>
              <a:buNone/>
            </a:pPr>
            <a:r>
              <a:rPr lang="en-US" sz="2800" dirty="0" smtClean="0"/>
              <a:t>     {</a:t>
            </a:r>
          </a:p>
          <a:p>
            <a:pPr>
              <a:buNone/>
            </a:pPr>
            <a:r>
              <a:rPr lang="en-US" sz="2800" dirty="0" smtClean="0"/>
              <a:t>    WDTCTL = WDTPW | WDTHOLD;  </a:t>
            </a:r>
            <a:r>
              <a:rPr lang="en-US" sz="2800" i="1" dirty="0" smtClean="0"/>
              <a:t>// Stop       </a:t>
            </a:r>
          </a:p>
          <a:p>
            <a:pPr>
              <a:buNone/>
            </a:pPr>
            <a:r>
              <a:rPr lang="en-US" sz="2800" i="1" dirty="0" smtClean="0"/>
              <a:t>                                                                 watchdog timer//</a:t>
            </a:r>
            <a:r>
              <a:rPr lang="en-US" sz="2800" dirty="0" smtClean="0"/>
              <a:t> P2DIR = 0x18;      </a:t>
            </a:r>
            <a:r>
              <a:rPr lang="en-US" sz="2800" i="1" dirty="0" smtClean="0"/>
              <a:t>// Set pins with LEDs to output ,        </a:t>
            </a:r>
          </a:p>
          <a:p>
            <a:pPr algn="ctr">
              <a:buNone/>
            </a:pPr>
            <a:r>
              <a:rPr lang="en-US" sz="2800" i="1" dirty="0" smtClean="0"/>
              <a:t>                                                               0b00011000//</a:t>
            </a:r>
          </a:p>
          <a:p>
            <a:pPr>
              <a:buNone/>
            </a:pPr>
            <a:r>
              <a:rPr lang="en-US" sz="2800" dirty="0" smtClean="0"/>
              <a:t>    P2OUT = 0x08; </a:t>
            </a:r>
            <a:r>
              <a:rPr lang="en-US" sz="2800" i="1" dirty="0" smtClean="0"/>
              <a:t>// LED2 (P2.4) on , LED1 (P2.3) off   </a:t>
            </a:r>
          </a:p>
          <a:p>
            <a:pPr>
              <a:buNone/>
            </a:pPr>
            <a:r>
              <a:rPr lang="en-US" sz="2800" i="1" dirty="0" smtClean="0"/>
              <a:t>                                                                         active low!)//</a:t>
            </a:r>
          </a:p>
          <a:p>
            <a:pPr>
              <a:buNone/>
            </a:pPr>
            <a:r>
              <a:rPr lang="en-US" sz="2800" b="1" dirty="0" smtClean="0"/>
              <a:t>   for (;;) {                 </a:t>
            </a:r>
            <a:r>
              <a:rPr lang="en-US" sz="2800" b="1" i="1" dirty="0" smtClean="0"/>
              <a:t>// Loop forever ...</a:t>
            </a:r>
          </a:p>
          <a:p>
            <a:pPr>
              <a:buNone/>
            </a:pPr>
            <a:r>
              <a:rPr lang="en-US" sz="2800" dirty="0" smtClean="0"/>
              <a:t>   }                                    </a:t>
            </a:r>
            <a:r>
              <a:rPr lang="en-US" sz="2800" i="1" dirty="0" smtClean="0"/>
              <a:t>// ... doing nothing</a:t>
            </a:r>
          </a:p>
          <a:p>
            <a:pPr>
              <a:buNone/>
            </a:pPr>
            <a:r>
              <a:rPr lang="en-US" sz="2800" dirty="0" smtClean="0"/>
              <a:t>   }</a:t>
            </a:r>
            <a:endParaRPr lang="en-US" sz="2800" dirty="0"/>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304800"/>
            <a:ext cx="9144000" cy="711200"/>
          </a:xfrm>
          <a:prstGeom prst="rect">
            <a:avLst/>
          </a:prstGeom>
        </p:spPr>
        <p:txBody>
          <a:bodyPr>
            <a:noAutofit/>
          </a:bodyPr>
          <a:lstStyle/>
          <a:p>
            <a:r>
              <a:rPr lang="en-US" sz="4800" dirty="0" smtClean="0">
                <a:solidFill>
                  <a:schemeClr val="tx1"/>
                </a:solidFill>
              </a:rPr>
              <a:t>Explanation</a:t>
            </a:r>
            <a:endParaRPr lang="en-US" sz="4800" dirty="0">
              <a:solidFill>
                <a:schemeClr val="tx1"/>
              </a:solidFill>
            </a:endParaRPr>
          </a:p>
        </p:txBody>
      </p:sp>
      <p:sp>
        <p:nvSpPr>
          <p:cNvPr id="3" name="Content Placeholder 2"/>
          <p:cNvSpPr>
            <a:spLocks noGrp="1"/>
          </p:cNvSpPr>
          <p:nvPr>
            <p:ph idx="4294967295"/>
          </p:nvPr>
        </p:nvSpPr>
        <p:spPr>
          <a:xfrm>
            <a:off x="0" y="1354138"/>
            <a:ext cx="9144000" cy="5656262"/>
          </a:xfrm>
          <a:prstGeom prst="rect">
            <a:avLst/>
          </a:prstGeom>
        </p:spPr>
        <p:txBody>
          <a:bodyPr>
            <a:normAutofit/>
          </a:bodyPr>
          <a:lstStyle/>
          <a:p>
            <a:pPr algn="just"/>
            <a:r>
              <a:rPr lang="en-US" sz="2800" dirty="0" smtClean="0">
                <a:latin typeface="Times New Roman" pitchFamily="18" charset="0"/>
                <a:cs typeface="Times New Roman" pitchFamily="18" charset="0"/>
              </a:rPr>
              <a:t>The first line of C stops the watchdog timer , which would otherwise reset the chip after about 32 </a:t>
            </a:r>
            <a:r>
              <a:rPr lang="en-US" sz="2800" dirty="0" err="1" smtClean="0">
                <a:latin typeface="Times New Roman" pitchFamily="18" charset="0"/>
                <a:cs typeface="Times New Roman" pitchFamily="18" charset="0"/>
              </a:rPr>
              <a:t>ms.</a:t>
            </a:r>
            <a:r>
              <a:rPr lang="en-US" sz="2800" dirty="0" smtClean="0">
                <a:latin typeface="Times New Roman" pitchFamily="18" charset="0"/>
                <a:cs typeface="Times New Roman" pitchFamily="18" charset="0"/>
              </a:rPr>
              <a:t>   </a:t>
            </a:r>
          </a:p>
          <a:p>
            <a:pPr algn="just"/>
            <a:r>
              <a:rPr lang="en-US" sz="2800" dirty="0" smtClean="0">
                <a:latin typeface="Times New Roman" pitchFamily="18" charset="0"/>
                <a:cs typeface="Times New Roman" pitchFamily="18" charset="0"/>
              </a:rPr>
              <a:t> The two pins of port P2 that drive the LEDs are set to be outputs by writing to P2DIR. For safety the ports are always inputs by default when the chip starts up</a:t>
            </a:r>
          </a:p>
          <a:p>
            <a:pPr algn="just">
              <a:buNone/>
            </a:pPr>
            <a:r>
              <a:rPr lang="en-US" sz="2800" dirty="0" smtClean="0">
                <a:latin typeface="Times New Roman" pitchFamily="18" charset="0"/>
                <a:cs typeface="Times New Roman" pitchFamily="18" charset="0"/>
              </a:rPr>
              <a:t>    The LEDs are illuminated in the desired pattern by writing to P2OUT. A  0 lights an LED and 1 turns if off because they are active low.</a:t>
            </a:r>
            <a:endParaRPr lang="en-US" sz="2800" dirty="0">
              <a:latin typeface="Times New Roman" pitchFamily="18" charset="0"/>
              <a:cs typeface="Times New Roman" pitchFamily="18" charset="0"/>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showMasterSp="0">
  <p:cSld>
    <p:spTree>
      <p:nvGrpSpPr>
        <p:cNvPr id="1" name="Shape 266"/>
        <p:cNvGrpSpPr/>
        <p:nvPr/>
      </p:nvGrpSpPr>
      <p:grpSpPr>
        <a:xfrm>
          <a:off x="0" y="0"/>
          <a:ext cx="0" cy="0"/>
          <a:chOff x="0" y="0"/>
          <a:chExt cx="0" cy="0"/>
        </a:xfrm>
      </p:grpSpPr>
      <p:sp>
        <p:nvSpPr>
          <p:cNvPr id="267" name="Shape 267"/>
          <p:cNvSpPr txBox="1">
            <a:spLocks noGrp="1"/>
          </p:cNvSpPr>
          <p:nvPr>
            <p:ph type="title"/>
          </p:nvPr>
        </p:nvSpPr>
        <p:spPr>
          <a:xfrm>
            <a:off x="304800" y="304800"/>
            <a:ext cx="9626599" cy="990599"/>
          </a:xfrm>
          <a:prstGeom prst="rect">
            <a:avLst/>
          </a:prstGeom>
        </p:spPr>
        <p:txBody>
          <a:bodyPr lIns="38100" tIns="38100" rIns="38100" bIns="38100" anchor="t" anchorCtr="0">
            <a:normAutofit/>
          </a:bodyPr>
          <a:lstStyle/>
          <a:p>
            <a:pPr rtl="0">
              <a:lnSpc>
                <a:spcPct val="100000"/>
              </a:lnSpc>
              <a:spcBef>
                <a:spcPts val="0"/>
              </a:spcBef>
              <a:buNone/>
            </a:pPr>
            <a:r>
              <a:rPr lang="en-US" sz="4266">
                <a:solidFill>
                  <a:srgbClr val="333333"/>
                </a:solidFill>
                <a:latin typeface="Arial"/>
                <a:ea typeface="Arial"/>
                <a:cs typeface="Arial"/>
                <a:sym typeface="Arial"/>
              </a:rPr>
              <a:t>Programming Tips</a:t>
            </a:r>
          </a:p>
        </p:txBody>
      </p:sp>
      <p:sp>
        <p:nvSpPr>
          <p:cNvPr id="268" name="Shape 268"/>
          <p:cNvSpPr txBox="1">
            <a:spLocks noGrp="1"/>
          </p:cNvSpPr>
          <p:nvPr>
            <p:ph type="body" idx="1"/>
          </p:nvPr>
        </p:nvSpPr>
        <p:spPr>
          <a:xfrm>
            <a:off x="301475" y="1825775"/>
            <a:ext cx="4553225" cy="5568624"/>
          </a:xfrm>
          <a:prstGeom prst="rect">
            <a:avLst/>
          </a:prstGeom>
        </p:spPr>
        <p:txBody>
          <a:bodyPr lIns="38100" tIns="38100" rIns="38100" bIns="38100" anchor="t" anchorCtr="0">
            <a:normAutofit/>
          </a:bodyPr>
          <a:lstStyle/>
          <a:p>
            <a:pPr rtl="0">
              <a:lnSpc>
                <a:spcPct val="100000"/>
              </a:lnSpc>
              <a:spcBef>
                <a:spcPts val="0"/>
              </a:spcBef>
              <a:buNone/>
            </a:pPr>
            <a:r>
              <a:rPr lang="en-US" sz="2133">
                <a:solidFill>
                  <a:srgbClr val="333333"/>
                </a:solidFill>
                <a:latin typeface="Arial"/>
                <a:ea typeface="Arial"/>
                <a:cs typeface="Arial"/>
                <a:sym typeface="Arial"/>
              </a:rPr>
              <a:t>Programming is a skill, not a talent. It is learned through experience and research.</a:t>
            </a:r>
          </a:p>
          <a:p>
            <a:pPr rtl="0">
              <a:lnSpc>
                <a:spcPct val="100000"/>
              </a:lnSpc>
              <a:spcBef>
                <a:spcPts val="0"/>
              </a:spcBef>
              <a:buNone/>
            </a:pPr>
            <a:r>
              <a:rPr lang="en-US" sz="2133">
                <a:solidFill>
                  <a:srgbClr val="333333"/>
                </a:solidFill>
                <a:latin typeface="Arial"/>
                <a:ea typeface="Arial"/>
                <a:cs typeface="Arial"/>
                <a:sym typeface="Arial"/>
              </a:rPr>
              <a:t> </a:t>
            </a:r>
          </a:p>
          <a:p>
            <a:pPr marL="381000" marR="0" lvl="0" indent="-186266" rtl="0">
              <a:lnSpc>
                <a:spcPct val="100000"/>
              </a:lnSpc>
              <a:spcBef>
                <a:spcPts val="0"/>
              </a:spcBef>
              <a:spcAft>
                <a:spcPts val="0"/>
              </a:spcAft>
              <a:buClr>
                <a:srgbClr val="333333"/>
              </a:buClr>
              <a:buSzPct val="101587"/>
              <a:buFont typeface="Arial"/>
              <a:buChar char="●"/>
            </a:pPr>
            <a:r>
              <a:rPr lang="en-US" sz="2133">
                <a:solidFill>
                  <a:srgbClr val="333333"/>
                </a:solidFill>
                <a:latin typeface="Arial"/>
                <a:ea typeface="Arial"/>
                <a:cs typeface="Arial"/>
                <a:sym typeface="Arial"/>
              </a:rPr>
              <a:t>A program will do exactly what you tell it to do, not what you want it to do.</a:t>
            </a:r>
          </a:p>
          <a:p>
            <a:pPr marL="381000" marR="0" lvl="0" indent="-186266" rtl="0">
              <a:lnSpc>
                <a:spcPct val="100000"/>
              </a:lnSpc>
              <a:spcBef>
                <a:spcPts val="0"/>
              </a:spcBef>
              <a:spcAft>
                <a:spcPts val="0"/>
              </a:spcAft>
              <a:buClr>
                <a:srgbClr val="333333"/>
              </a:buClr>
              <a:buSzPct val="101587"/>
              <a:buFont typeface="Arial"/>
              <a:buChar char="●"/>
            </a:pPr>
            <a:r>
              <a:rPr lang="en-US" sz="2133">
                <a:solidFill>
                  <a:srgbClr val="333333"/>
                </a:solidFill>
                <a:latin typeface="Arial"/>
                <a:ea typeface="Arial"/>
                <a:cs typeface="Arial"/>
                <a:sym typeface="Arial"/>
              </a:rPr>
              <a:t>MIT tells its CS students that the most effective debugging tool in the industry is the "print" function</a:t>
            </a:r>
          </a:p>
          <a:p>
            <a:pPr marL="381000" marR="0" lvl="0" indent="-186266" rtl="0">
              <a:lnSpc>
                <a:spcPct val="100000"/>
              </a:lnSpc>
              <a:spcBef>
                <a:spcPts val="0"/>
              </a:spcBef>
              <a:spcAft>
                <a:spcPts val="0"/>
              </a:spcAft>
              <a:buClr>
                <a:srgbClr val="333333"/>
              </a:buClr>
              <a:buSzPct val="101587"/>
              <a:buFont typeface="Arial"/>
              <a:buChar char="●"/>
            </a:pPr>
            <a:r>
              <a:rPr lang="en-US" sz="2133">
                <a:solidFill>
                  <a:srgbClr val="333333"/>
                </a:solidFill>
                <a:latin typeface="Arial"/>
                <a:ea typeface="Arial"/>
                <a:cs typeface="Arial"/>
                <a:sym typeface="Arial"/>
              </a:rPr>
              <a:t>Always read the manual. languages are implemented differently on every platform, and all platforms behave slightly differently from each other</a:t>
            </a:r>
          </a:p>
          <a:p>
            <a:pPr rtl="0">
              <a:lnSpc>
                <a:spcPct val="100000"/>
              </a:lnSpc>
              <a:spcBef>
                <a:spcPts val="0"/>
              </a:spcBef>
              <a:buNone/>
            </a:pPr>
            <a:endParaRPr sz="2666">
              <a:solidFill>
                <a:srgbClr val="333333"/>
              </a:solidFill>
              <a:latin typeface="Arial"/>
              <a:ea typeface="Arial"/>
              <a:cs typeface="Arial"/>
              <a:sym typeface="Arial"/>
            </a:endParaRPr>
          </a:p>
        </p:txBody>
      </p:sp>
      <p:sp>
        <p:nvSpPr>
          <p:cNvPr id="269" name="Shape 269"/>
          <p:cNvSpPr txBox="1">
            <a:spLocks noGrp="1"/>
          </p:cNvSpPr>
          <p:nvPr>
            <p:ph type="body" idx="2"/>
          </p:nvPr>
        </p:nvSpPr>
        <p:spPr>
          <a:xfrm>
            <a:off x="5381475" y="1825775"/>
            <a:ext cx="4553225" cy="5568624"/>
          </a:xfrm>
          <a:prstGeom prst="rect">
            <a:avLst/>
          </a:prstGeom>
        </p:spPr>
        <p:txBody>
          <a:bodyPr lIns="38100" tIns="38100" rIns="38100" bIns="38100" anchor="t" anchorCtr="0">
            <a:normAutofit/>
          </a:bodyPr>
          <a:lstStyle/>
          <a:p>
            <a:pPr marL="381000" marR="0" lvl="0" indent="-186266" rtl="0">
              <a:lnSpc>
                <a:spcPct val="100000"/>
              </a:lnSpc>
              <a:spcBef>
                <a:spcPts val="0"/>
              </a:spcBef>
              <a:spcAft>
                <a:spcPts val="0"/>
              </a:spcAft>
              <a:buClr>
                <a:srgbClr val="333333"/>
              </a:buClr>
              <a:buSzPct val="101587"/>
              <a:buFont typeface="Arial"/>
              <a:buChar char="●"/>
            </a:pPr>
            <a:r>
              <a:rPr lang="en-US" sz="2133">
                <a:solidFill>
                  <a:srgbClr val="333333"/>
                </a:solidFill>
                <a:latin typeface="Arial"/>
                <a:ea typeface="Arial"/>
                <a:cs typeface="Arial"/>
                <a:sym typeface="Arial"/>
              </a:rPr>
              <a:t>There is no such thing as too much documentation</a:t>
            </a:r>
          </a:p>
          <a:p>
            <a:pPr marL="381000" marR="0" lvl="0" indent="-186266" rtl="0">
              <a:lnSpc>
                <a:spcPct val="100000"/>
              </a:lnSpc>
              <a:spcBef>
                <a:spcPts val="0"/>
              </a:spcBef>
              <a:spcAft>
                <a:spcPts val="0"/>
              </a:spcAft>
              <a:buClr>
                <a:srgbClr val="333333"/>
              </a:buClr>
              <a:buSzPct val="101587"/>
              <a:buFont typeface="Arial"/>
              <a:buChar char="●"/>
            </a:pPr>
            <a:r>
              <a:rPr lang="en-US" sz="2133">
                <a:solidFill>
                  <a:srgbClr val="333333"/>
                </a:solidFill>
                <a:latin typeface="Arial"/>
                <a:ea typeface="Arial"/>
                <a:cs typeface="Arial"/>
                <a:sym typeface="Arial"/>
              </a:rPr>
              <a:t>Most of the work of good coding is in planning and maintenance, not the actual process of writing the code</a:t>
            </a:r>
          </a:p>
          <a:p>
            <a:pPr marL="381000" marR="0" lvl="0" indent="-186266" rtl="0">
              <a:lnSpc>
                <a:spcPct val="100000"/>
              </a:lnSpc>
              <a:spcBef>
                <a:spcPts val="0"/>
              </a:spcBef>
              <a:spcAft>
                <a:spcPts val="0"/>
              </a:spcAft>
              <a:buClr>
                <a:srgbClr val="333333"/>
              </a:buClr>
              <a:buSzPct val="101587"/>
              <a:buFont typeface="Arial"/>
              <a:buChar char="●"/>
            </a:pPr>
            <a:r>
              <a:rPr lang="en-US" sz="2133">
                <a:solidFill>
                  <a:srgbClr val="333333"/>
                </a:solidFill>
                <a:latin typeface="Arial"/>
                <a:ea typeface="Arial"/>
                <a:cs typeface="Arial"/>
                <a:sym typeface="Arial"/>
              </a:rPr>
              <a:t>Code first, optimize later</a:t>
            </a:r>
          </a:p>
          <a:p>
            <a:pPr marL="381000" marR="0" lvl="0" indent="-186266" rtl="0">
              <a:lnSpc>
                <a:spcPct val="100000"/>
              </a:lnSpc>
              <a:spcBef>
                <a:spcPts val="0"/>
              </a:spcBef>
              <a:spcAft>
                <a:spcPts val="0"/>
              </a:spcAft>
              <a:buClr>
                <a:srgbClr val="333333"/>
              </a:buClr>
              <a:buSzPct val="101587"/>
              <a:buFont typeface="Arial"/>
              <a:buChar char="●"/>
            </a:pPr>
            <a:r>
              <a:rPr lang="en-US" sz="2133">
                <a:solidFill>
                  <a:srgbClr val="333333"/>
                </a:solidFill>
                <a:latin typeface="Arial"/>
                <a:ea typeface="Arial"/>
                <a:cs typeface="Arial"/>
                <a:sym typeface="Arial"/>
              </a:rPr>
              <a:t>if a code has multiple complex things, code and test each function separately, and then include them into your main project</a:t>
            </a:r>
          </a:p>
          <a:p>
            <a:pPr marL="381000" marR="0" lvl="0" indent="-186266" rtl="0">
              <a:lnSpc>
                <a:spcPct val="100000"/>
              </a:lnSpc>
              <a:spcBef>
                <a:spcPts val="0"/>
              </a:spcBef>
              <a:spcAft>
                <a:spcPts val="0"/>
              </a:spcAft>
              <a:buClr>
                <a:srgbClr val="333333"/>
              </a:buClr>
              <a:buSzPct val="101587"/>
              <a:buFont typeface="Arial"/>
              <a:buChar char="●"/>
            </a:pPr>
            <a:r>
              <a:rPr lang="en-US" sz="2133">
                <a:solidFill>
                  <a:srgbClr val="333333"/>
                </a:solidFill>
                <a:latin typeface="Arial"/>
                <a:ea typeface="Arial"/>
                <a:cs typeface="Arial"/>
                <a:sym typeface="Arial"/>
              </a:rPr>
              <a:t>As with anything that is ever done in life, Keep It Simple, Stupid.</a:t>
            </a:r>
          </a:p>
        </p:txBody>
      </p:sp>
    </p:spTree>
  </p:cSld>
  <p:clrMapOvr>
    <a:masterClrMapping/>
  </p:clrMapOvr>
  <p:transition spd="slow">
    <p:cut/>
  </p:transition>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showMasterSp="0">
  <p:cSld>
    <p:spTree>
      <p:nvGrpSpPr>
        <p:cNvPr id="1" name="Shape 273"/>
        <p:cNvGrpSpPr/>
        <p:nvPr/>
      </p:nvGrpSpPr>
      <p:grpSpPr>
        <a:xfrm>
          <a:off x="0" y="0"/>
          <a:ext cx="0" cy="0"/>
          <a:chOff x="0" y="0"/>
          <a:chExt cx="0" cy="0"/>
        </a:xfrm>
      </p:grpSpPr>
      <p:sp>
        <p:nvSpPr>
          <p:cNvPr id="274" name="Shape 274"/>
          <p:cNvSpPr txBox="1">
            <a:spLocks noGrp="1"/>
          </p:cNvSpPr>
          <p:nvPr>
            <p:ph type="title"/>
          </p:nvPr>
        </p:nvSpPr>
        <p:spPr>
          <a:xfrm>
            <a:off x="304800" y="304800"/>
            <a:ext cx="9626599" cy="990599"/>
          </a:xfrm>
          <a:prstGeom prst="rect">
            <a:avLst/>
          </a:prstGeom>
        </p:spPr>
        <p:txBody>
          <a:bodyPr lIns="38100" tIns="38100" rIns="38100" bIns="38100" anchor="t" anchorCtr="0">
            <a:normAutofit/>
          </a:bodyPr>
          <a:lstStyle/>
          <a:p>
            <a:pPr rtl="0">
              <a:lnSpc>
                <a:spcPct val="100000"/>
              </a:lnSpc>
              <a:spcBef>
                <a:spcPts val="0"/>
              </a:spcBef>
              <a:buNone/>
            </a:pPr>
            <a:r>
              <a:rPr lang="en-US" sz="4266">
                <a:solidFill>
                  <a:srgbClr val="333333"/>
                </a:solidFill>
                <a:latin typeface="Arial"/>
                <a:ea typeface="Arial"/>
                <a:cs typeface="Arial"/>
                <a:sym typeface="Arial"/>
              </a:rPr>
              <a:t>Closing Remarks</a:t>
            </a:r>
          </a:p>
        </p:txBody>
      </p:sp>
      <p:sp>
        <p:nvSpPr>
          <p:cNvPr id="275" name="Shape 275"/>
          <p:cNvSpPr txBox="1">
            <a:spLocks noGrp="1"/>
          </p:cNvSpPr>
          <p:nvPr>
            <p:ph type="body" idx="1"/>
          </p:nvPr>
        </p:nvSpPr>
        <p:spPr>
          <a:xfrm>
            <a:off x="304800" y="1828800"/>
            <a:ext cx="4546599" cy="5562600"/>
          </a:xfrm>
          <a:prstGeom prst="rect">
            <a:avLst/>
          </a:prstGeom>
        </p:spPr>
        <p:txBody>
          <a:bodyPr lIns="38100" tIns="38100" rIns="38100" bIns="38100" anchor="t" anchorCtr="0">
            <a:normAutofit/>
          </a:bodyPr>
          <a:lstStyle/>
          <a:p>
            <a:pPr marL="381000" marR="0" lvl="0" indent="-220133" rtl="0">
              <a:lnSpc>
                <a:spcPct val="100000"/>
              </a:lnSpc>
              <a:spcBef>
                <a:spcPts val="0"/>
              </a:spcBef>
              <a:spcAft>
                <a:spcPts val="0"/>
              </a:spcAft>
              <a:buClr>
                <a:srgbClr val="333333"/>
              </a:buClr>
              <a:buSzPct val="98765"/>
              <a:buFont typeface="Arial"/>
              <a:buChar char="●"/>
            </a:pPr>
            <a:r>
              <a:rPr lang="en-US" sz="2666">
                <a:solidFill>
                  <a:srgbClr val="333333"/>
                </a:solidFill>
                <a:latin typeface="Arial"/>
                <a:ea typeface="Arial"/>
                <a:cs typeface="Arial"/>
                <a:sym typeface="Arial"/>
              </a:rPr>
              <a:t>There are many microcontrollers out there of various performance levels and difficulties</a:t>
            </a:r>
          </a:p>
          <a:p>
            <a:pPr marL="381000" marR="0" lvl="0" indent="-220133" rtl="0">
              <a:lnSpc>
                <a:spcPct val="100000"/>
              </a:lnSpc>
              <a:spcBef>
                <a:spcPts val="0"/>
              </a:spcBef>
              <a:spcAft>
                <a:spcPts val="0"/>
              </a:spcAft>
              <a:buClr>
                <a:srgbClr val="333333"/>
              </a:buClr>
              <a:buSzPct val="98765"/>
              <a:buFont typeface="Arial"/>
              <a:buChar char="●"/>
            </a:pPr>
            <a:r>
              <a:rPr lang="en-US" sz="2666">
                <a:solidFill>
                  <a:srgbClr val="333333"/>
                </a:solidFill>
                <a:latin typeface="Arial"/>
                <a:ea typeface="Arial"/>
                <a:cs typeface="Arial"/>
                <a:sym typeface="Arial"/>
              </a:rPr>
              <a:t>These devices can be used to compute and automate the operation of almost every electronic device imaginable</a:t>
            </a:r>
          </a:p>
          <a:p>
            <a:pPr marL="381000" marR="0" lvl="0" indent="-220133" rtl="0">
              <a:lnSpc>
                <a:spcPct val="100000"/>
              </a:lnSpc>
              <a:spcBef>
                <a:spcPts val="0"/>
              </a:spcBef>
              <a:spcAft>
                <a:spcPts val="0"/>
              </a:spcAft>
              <a:buClr>
                <a:srgbClr val="333333"/>
              </a:buClr>
              <a:buSzPct val="98765"/>
              <a:buFont typeface="Arial"/>
              <a:buChar char="●"/>
            </a:pPr>
            <a:r>
              <a:rPr lang="en-US" sz="2666">
                <a:solidFill>
                  <a:srgbClr val="333333"/>
                </a:solidFill>
                <a:latin typeface="Arial"/>
                <a:ea typeface="Arial"/>
                <a:cs typeface="Arial"/>
                <a:sym typeface="Arial"/>
              </a:rPr>
              <a:t>Some of these small chips outperform full personal computers from the 80's and 90's </a:t>
            </a:r>
          </a:p>
        </p:txBody>
      </p:sp>
      <p:sp>
        <p:nvSpPr>
          <p:cNvPr id="276" name="Shape 276"/>
          <p:cNvSpPr txBox="1">
            <a:spLocks noGrp="1"/>
          </p:cNvSpPr>
          <p:nvPr>
            <p:ph type="body" idx="2"/>
          </p:nvPr>
        </p:nvSpPr>
        <p:spPr>
          <a:xfrm>
            <a:off x="5384800" y="1828800"/>
            <a:ext cx="4546599" cy="5562600"/>
          </a:xfrm>
          <a:prstGeom prst="rect">
            <a:avLst/>
          </a:prstGeom>
        </p:spPr>
        <p:txBody>
          <a:bodyPr lIns="38100" tIns="38100" rIns="38100" bIns="38100" anchor="t" anchorCtr="0">
            <a:normAutofit/>
          </a:bodyPr>
          <a:lstStyle/>
          <a:p>
            <a:pPr marL="381000" marR="0" lvl="0" indent="-220133" rtl="0">
              <a:lnSpc>
                <a:spcPct val="100000"/>
              </a:lnSpc>
              <a:spcBef>
                <a:spcPts val="0"/>
              </a:spcBef>
              <a:spcAft>
                <a:spcPts val="0"/>
              </a:spcAft>
              <a:buClr>
                <a:srgbClr val="333333"/>
              </a:buClr>
              <a:buSzPct val="98765"/>
              <a:buFont typeface="Arial"/>
              <a:buChar char="●"/>
            </a:pPr>
            <a:r>
              <a:rPr lang="en-US" sz="2666">
                <a:solidFill>
                  <a:srgbClr val="333333"/>
                </a:solidFill>
                <a:latin typeface="Arial"/>
                <a:ea typeface="Arial"/>
                <a:cs typeface="Arial"/>
                <a:sym typeface="Arial"/>
              </a:rPr>
              <a:t>These platforms are useful for their own reasons and have their own limitations</a:t>
            </a:r>
          </a:p>
        </p:txBody>
      </p:sp>
      <p:pic>
        <p:nvPicPr>
          <p:cNvPr id="277" name="Shape 277"/>
          <p:cNvPicPr preferRelativeResize="0"/>
          <p:nvPr/>
        </p:nvPicPr>
        <p:blipFill>
          <a:blip r:embed="rId3">
            <a:alphaModFix/>
          </a:blip>
          <a:stretch>
            <a:fillRect/>
          </a:stretch>
        </p:blipFill>
        <p:spPr>
          <a:xfrm>
            <a:off x="-6908800" y="6197600"/>
            <a:ext cx="2739174" cy="2054375"/>
          </a:xfrm>
          <a:prstGeom prst="rect">
            <a:avLst/>
          </a:prstGeom>
          <a:noFill/>
          <a:ln>
            <a:noFill/>
          </a:ln>
        </p:spPr>
      </p:pic>
      <p:pic>
        <p:nvPicPr>
          <p:cNvPr id="278" name="Shape 278"/>
          <p:cNvPicPr preferRelativeResize="0"/>
          <p:nvPr/>
        </p:nvPicPr>
        <p:blipFill>
          <a:blip r:embed="rId4">
            <a:alphaModFix/>
          </a:blip>
          <a:stretch>
            <a:fillRect/>
          </a:stretch>
        </p:blipFill>
        <p:spPr>
          <a:xfrm>
            <a:off x="4978400" y="4572000"/>
            <a:ext cx="4982899" cy="1908775"/>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theme/theme1.xml><?xml version="1.0" encoding="utf-8"?>
<a:theme xmlns:a="http://schemas.openxmlformats.org/drawingml/2006/main" name="Custom Theme">
  <a:themeElements>
    <a:clrScheme name="gradientwhite">
      <a:dk1>
        <a:srgbClr val="000000"/>
      </a:dk1>
      <a:lt1>
        <a:srgbClr val="FFFFFF"/>
      </a:lt1>
      <a:dk2>
        <a:srgbClr val="073763"/>
      </a:dk2>
      <a:lt2>
        <a:srgbClr val="CFE2F3"/>
      </a:lt2>
      <a:accent1>
        <a:srgbClr val="404040"/>
      </a:accent1>
      <a:accent2>
        <a:srgbClr val="808080"/>
      </a:accent2>
      <a:accent3>
        <a:srgbClr val="C0C0C0"/>
      </a:accent3>
      <a:accent4>
        <a:srgbClr val="396187"/>
      </a:accent4>
      <a:accent5>
        <a:srgbClr val="6B8CAB"/>
      </a:accent5>
      <a:accent6>
        <a:srgbClr val="9DB7CF"/>
      </a:accent6>
      <a:hlink>
        <a:srgbClr val="0000EE"/>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561</TotalTime>
  <Words>4673</Words>
  <PresentationFormat>Custom</PresentationFormat>
  <Paragraphs>783</Paragraphs>
  <Slides>100</Slides>
  <Notes>21</Notes>
  <HiddenSlides>0</HiddenSlides>
  <MMClips>0</MMClips>
  <ScaleCrop>false</ScaleCrop>
  <HeadingPairs>
    <vt:vector size="4" baseType="variant">
      <vt:variant>
        <vt:lpstr>Theme</vt:lpstr>
      </vt:variant>
      <vt:variant>
        <vt:i4>1</vt:i4>
      </vt:variant>
      <vt:variant>
        <vt:lpstr>Slide Titles</vt:lpstr>
      </vt:variant>
      <vt:variant>
        <vt:i4>100</vt:i4>
      </vt:variant>
    </vt:vector>
  </HeadingPairs>
  <TitlesOfParts>
    <vt:vector size="101" baseType="lpstr">
      <vt:lpstr>Custom Theme</vt:lpstr>
      <vt:lpstr>Slide 0</vt:lpstr>
      <vt:lpstr>Microcontrollers</vt:lpstr>
      <vt:lpstr>What Are These?</vt:lpstr>
      <vt:lpstr>What can be done with Microcontrollers?</vt:lpstr>
      <vt:lpstr>Examples of projects</vt:lpstr>
      <vt:lpstr>What are the Internals of a Microcontroller?</vt:lpstr>
      <vt:lpstr>An Example of What a Microcontroller Replaces</vt:lpstr>
      <vt:lpstr>Well Known Microcontrollers</vt:lpstr>
      <vt:lpstr>Atmel AVR Microcontrollers</vt:lpstr>
      <vt:lpstr>Slide 9</vt:lpstr>
      <vt:lpstr>Texas Instruments MSP430</vt:lpstr>
      <vt:lpstr>The Arduino</vt:lpstr>
      <vt:lpstr>Slide 12</vt:lpstr>
      <vt:lpstr>Arduino Duemilanove/Uno Features</vt:lpstr>
      <vt:lpstr>Arduino Duemilanove  </vt:lpstr>
      <vt:lpstr>PROs / CONs</vt:lpstr>
      <vt:lpstr>MSP430 Launchpad</vt:lpstr>
      <vt:lpstr>   Key Features   </vt:lpstr>
      <vt:lpstr>                                     Contd..</vt:lpstr>
      <vt:lpstr>                                 Contd..                                       </vt:lpstr>
      <vt:lpstr>Slide 20</vt:lpstr>
      <vt:lpstr>ARCHITECTURE</vt:lpstr>
      <vt:lpstr>                                Contd..</vt:lpstr>
      <vt:lpstr>Architecture - MSP430</vt:lpstr>
      <vt:lpstr>MSP430 CPU</vt:lpstr>
      <vt:lpstr>Slide 25</vt:lpstr>
      <vt:lpstr>Slide 26</vt:lpstr>
      <vt:lpstr>Slide 27</vt:lpstr>
      <vt:lpstr>Slide 28</vt:lpstr>
      <vt:lpstr>Slide 29</vt:lpstr>
      <vt:lpstr>Slide 30</vt:lpstr>
      <vt:lpstr>Slide 31</vt:lpstr>
      <vt:lpstr>Register Organisation</vt:lpstr>
      <vt:lpstr>Registers</vt:lpstr>
      <vt:lpstr> R1: Stack Pointer (SP) </vt:lpstr>
      <vt:lpstr> R2: Status Register (SR) </vt:lpstr>
      <vt:lpstr>Slide 36</vt:lpstr>
      <vt:lpstr>R2/R3: Constant Generator Registers (CG1/CG2)</vt:lpstr>
      <vt:lpstr> R4 - R15: General–Purpose Registers </vt:lpstr>
      <vt:lpstr>Low-Power Operation                                                  </vt:lpstr>
      <vt:lpstr>Flexible Clocking System</vt:lpstr>
      <vt:lpstr>                         Contd..</vt:lpstr>
      <vt:lpstr>                                  Contd..</vt:lpstr>
      <vt:lpstr>                               Contd..</vt:lpstr>
      <vt:lpstr>Power modes</vt:lpstr>
      <vt:lpstr>                                  Contd..</vt:lpstr>
      <vt:lpstr>                            Contd..</vt:lpstr>
      <vt:lpstr>TIMERS</vt:lpstr>
      <vt:lpstr>                              Contd…</vt:lpstr>
      <vt:lpstr>Watchdog Timer</vt:lpstr>
      <vt:lpstr>                             Contd…</vt:lpstr>
      <vt:lpstr>Slide 51</vt:lpstr>
      <vt:lpstr>Slide 52</vt:lpstr>
      <vt:lpstr>Slide 53</vt:lpstr>
      <vt:lpstr>Slide 54</vt:lpstr>
      <vt:lpstr>Slide 55</vt:lpstr>
      <vt:lpstr>Slide 56</vt:lpstr>
      <vt:lpstr>Slide 57</vt:lpstr>
      <vt:lpstr>Slide 58</vt:lpstr>
      <vt:lpstr>PROs / CONs</vt:lpstr>
      <vt:lpstr>Slide 60</vt:lpstr>
      <vt:lpstr>Slide 61</vt:lpstr>
      <vt:lpstr>Slide 62</vt:lpstr>
      <vt:lpstr>Slide 63</vt:lpstr>
      <vt:lpstr>Slide 64</vt:lpstr>
      <vt:lpstr>Slide 65</vt:lpstr>
      <vt:lpstr>Slide 66</vt:lpstr>
      <vt:lpstr>Slide 67</vt:lpstr>
      <vt:lpstr>Slide 68</vt:lpstr>
      <vt:lpstr>Slide 69</vt:lpstr>
      <vt:lpstr>Slide 70</vt:lpstr>
      <vt:lpstr>Slide 71</vt:lpstr>
      <vt:lpstr>Experimentation</vt:lpstr>
      <vt:lpstr>Simple Layout</vt:lpstr>
      <vt:lpstr>Don’t Blow It Up</vt:lpstr>
      <vt:lpstr>Blinky LED Layout</vt:lpstr>
      <vt:lpstr>Blinky LED Code</vt:lpstr>
      <vt:lpstr>Button Schematic</vt:lpstr>
      <vt:lpstr>Button Layout</vt:lpstr>
      <vt:lpstr>Button Code</vt:lpstr>
      <vt:lpstr>Analog vs. Digital</vt:lpstr>
      <vt:lpstr>Analog vs. PWM Signals</vt:lpstr>
      <vt:lpstr>Fade Layout</vt:lpstr>
      <vt:lpstr>Fade Code</vt:lpstr>
      <vt:lpstr>Analog Read Layout</vt:lpstr>
      <vt:lpstr>Analog Read Code</vt:lpstr>
      <vt:lpstr>Light and Sound Schematic</vt:lpstr>
      <vt:lpstr>Light and Sound Code</vt:lpstr>
      <vt:lpstr>A simple program</vt:lpstr>
      <vt:lpstr>Circuits</vt:lpstr>
      <vt:lpstr>Program </vt:lpstr>
      <vt:lpstr>Explanation</vt:lpstr>
      <vt:lpstr>Tips for getting started with microcontrollers and electronics</vt:lpstr>
      <vt:lpstr>A simple program</vt:lpstr>
      <vt:lpstr>Circuits</vt:lpstr>
      <vt:lpstr>Program </vt:lpstr>
      <vt:lpstr>Explanation</vt:lpstr>
      <vt:lpstr>Programming Tips</vt:lpstr>
      <vt:lpstr>Closing Remarks</vt:lpstr>
      <vt:lpstr>What Will You Make?</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0</dc:title>
  <dc:creator>admin</dc:creator>
  <cp:lastModifiedBy>admin</cp:lastModifiedBy>
  <cp:revision>2</cp:revision>
  <dcterms:modified xsi:type="dcterms:W3CDTF">2014-09-13T17:03:49Z</dcterms:modified>
</cp:coreProperties>
</file>